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420" r:id="rId5"/>
    <p:sldId id="421" r:id="rId6"/>
    <p:sldId id="423" r:id="rId7"/>
    <p:sldId id="344" r:id="rId8"/>
    <p:sldId id="426" r:id="rId9"/>
    <p:sldId id="428" r:id="rId10"/>
  </p:sldIdLst>
  <p:sldSz cx="9144000" cy="6858000" type="screen4x3"/>
  <p:notesSz cx="6805613" cy="9939338"/>
  <p:custDataLst>
    <p:tags r:id="rId13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86">
          <p15:clr>
            <a:srgbClr val="A4A3A4"/>
          </p15:clr>
        </p15:guide>
        <p15:guide id="2" orient="horz" pos="3736">
          <p15:clr>
            <a:srgbClr val="A4A3A4"/>
          </p15:clr>
        </p15:guide>
        <p15:guide id="3" orient="horz" pos="4141">
          <p15:clr>
            <a:srgbClr val="A4A3A4"/>
          </p15:clr>
        </p15:guide>
        <p15:guide id="4" pos="5453">
          <p15:clr>
            <a:srgbClr val="A4A3A4"/>
          </p15:clr>
        </p15:guide>
        <p15:guide id="5" pos="340">
          <p15:clr>
            <a:srgbClr val="A4A3A4"/>
          </p15:clr>
        </p15:guide>
        <p15:guide id="6" pos="288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EC0"/>
    <a:srgbClr val="333333"/>
    <a:srgbClr val="00447C"/>
    <a:srgbClr val="FFFFFF"/>
    <a:srgbClr val="000000"/>
    <a:srgbClr val="C5ECFF"/>
    <a:srgbClr val="004080"/>
    <a:srgbClr val="DDDDDD"/>
    <a:srgbClr val="B2B2B2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50" autoAdjust="0"/>
    <p:restoredTop sz="97386" autoAdjust="0"/>
  </p:normalViewPr>
  <p:slideViewPr>
    <p:cSldViewPr snapToGrid="0" snapToObjects="1">
      <p:cViewPr varScale="1">
        <p:scale>
          <a:sx n="112" d="100"/>
          <a:sy n="112" d="100"/>
        </p:scale>
        <p:origin x="2016" y="108"/>
      </p:cViewPr>
      <p:guideLst>
        <p:guide orient="horz" pos="886"/>
        <p:guide orient="horz" pos="3736"/>
        <p:guide orient="horz" pos="4141"/>
        <p:guide pos="5453"/>
        <p:guide pos="340"/>
        <p:guide pos="288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gs" Target="tags/tag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image" Target="../media/image3.wmf"/><Relationship Id="rId1" Type="http://schemas.openxmlformats.org/officeDocument/2006/relationships/image" Target="../media/image2.wmf"/><Relationship Id="rId4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7" Type="http://schemas.openxmlformats.org/officeDocument/2006/relationships/image" Target="../media/image12.wmf"/><Relationship Id="rId2" Type="http://schemas.openxmlformats.org/officeDocument/2006/relationships/image" Target="../media/image7.wmf"/><Relationship Id="rId1" Type="http://schemas.openxmlformats.org/officeDocument/2006/relationships/image" Target="../media/image6.wmf"/><Relationship Id="rId6" Type="http://schemas.openxmlformats.org/officeDocument/2006/relationships/image" Target="../media/image11.wmf"/><Relationship Id="rId5" Type="http://schemas.openxmlformats.org/officeDocument/2006/relationships/image" Target="../media/image10.wmf"/><Relationship Id="rId4" Type="http://schemas.openxmlformats.org/officeDocument/2006/relationships/image" Target="../media/image9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7" Type="http://schemas.openxmlformats.org/officeDocument/2006/relationships/image" Target="../media/image21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8.wmf"/></Relationships>
</file>

<file path=ppt/drawings/_rels/vmlDrawing5.vml.rels><?xml version="1.0" encoding="UTF-8" standalone="yes"?>
<Relationships xmlns="http://schemas.openxmlformats.org/package/2006/relationships"><Relationship Id="rId8" Type="http://schemas.openxmlformats.org/officeDocument/2006/relationships/image" Target="../media/image29.wmf"/><Relationship Id="rId3" Type="http://schemas.openxmlformats.org/officeDocument/2006/relationships/image" Target="../media/image24.wmf"/><Relationship Id="rId7" Type="http://schemas.openxmlformats.org/officeDocument/2006/relationships/image" Target="../media/image28.wmf"/><Relationship Id="rId2" Type="http://schemas.openxmlformats.org/officeDocument/2006/relationships/image" Target="../media/image23.wmf"/><Relationship Id="rId1" Type="http://schemas.openxmlformats.org/officeDocument/2006/relationships/image" Target="../media/image22.wmf"/><Relationship Id="rId6" Type="http://schemas.openxmlformats.org/officeDocument/2006/relationships/image" Target="../media/image27.wmf"/><Relationship Id="rId5" Type="http://schemas.openxmlformats.org/officeDocument/2006/relationships/image" Target="../media/image26.wmf"/><Relationship Id="rId4" Type="http://schemas.openxmlformats.org/officeDocument/2006/relationships/image" Target="../media/image25.wmf"/><Relationship Id="rId9" Type="http://schemas.openxmlformats.org/officeDocument/2006/relationships/image" Target="../media/image3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C7273E8-1491-424B-BF2C-A64F1F2A201F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445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6125"/>
            <a:ext cx="4970463" cy="3727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21225"/>
            <a:ext cx="5443537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445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A25FA0EA-9E41-4DC3-9C0C-91E2666E15CC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_Engli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" name="Group 236"/>
          <p:cNvGrpSpPr/>
          <p:nvPr userDrawn="1"/>
        </p:nvGrpSpPr>
        <p:grpSpPr>
          <a:xfrm>
            <a:off x="3089275" y="0"/>
            <a:ext cx="6049963" cy="6858000"/>
            <a:chOff x="3089275" y="0"/>
            <a:chExt cx="6065838" cy="6865938"/>
          </a:xfrm>
        </p:grpSpPr>
        <p:grpSp>
          <p:nvGrpSpPr>
            <p:cNvPr id="155" name="Group 154"/>
            <p:cNvGrpSpPr>
              <a:grpSpLocks/>
            </p:cNvGrpSpPr>
            <p:nvPr userDrawn="1"/>
          </p:nvGrpSpPr>
          <p:grpSpPr bwMode="auto">
            <a:xfrm>
              <a:off x="3089275" y="0"/>
              <a:ext cx="6065838" cy="6865938"/>
              <a:chOff x="3089697" y="0"/>
              <a:chExt cx="6065940" cy="6865772"/>
            </a:xfrm>
          </p:grpSpPr>
          <p:sp>
            <p:nvSpPr>
              <p:cNvPr id="160" name="Freeform 159"/>
              <p:cNvSpPr>
                <a:spLocks/>
              </p:cNvSpPr>
              <p:nvPr userDrawn="1"/>
            </p:nvSpPr>
            <p:spPr bwMode="auto">
              <a:xfrm>
                <a:off x="3089697" y="0"/>
                <a:ext cx="2930574" cy="6864184"/>
              </a:xfrm>
              <a:custGeom>
                <a:avLst/>
                <a:gdLst>
                  <a:gd name="connsiteX0" fmla="*/ 6635065 w 6687348"/>
                  <a:gd name="connsiteY0" fmla="*/ 6518852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6635065 w 6687348"/>
                  <a:gd name="connsiteY10" fmla="*/ 6518852 h 6864928"/>
                  <a:gd name="connsiteX11" fmla="*/ 1802802 w 6687348"/>
                  <a:gd name="connsiteY11" fmla="*/ 0 h 6864928"/>
                  <a:gd name="connsiteX12" fmla="*/ 2367371 w 6687348"/>
                  <a:gd name="connsiteY12" fmla="*/ 0 h 6864928"/>
                  <a:gd name="connsiteX13" fmla="*/ 2345338 w 6687348"/>
                  <a:gd name="connsiteY13" fmla="*/ 13562 h 6864928"/>
                  <a:gd name="connsiteX14" fmla="*/ 2261268 w 6687348"/>
                  <a:gd name="connsiteY14" fmla="*/ 69624 h 6864928"/>
                  <a:gd name="connsiteX15" fmla="*/ 2181509 w 6687348"/>
                  <a:gd name="connsiteY15" fmla="*/ 129998 h 6864928"/>
                  <a:gd name="connsiteX16" fmla="*/ 2103906 w 6687348"/>
                  <a:gd name="connsiteY16" fmla="*/ 183903 h 6864928"/>
                  <a:gd name="connsiteX17" fmla="*/ 1953011 w 6687348"/>
                  <a:gd name="connsiteY17" fmla="*/ 308963 h 6864928"/>
                  <a:gd name="connsiteX18" fmla="*/ 1806428 w 6687348"/>
                  <a:gd name="connsiteY18" fmla="*/ 434024 h 6864928"/>
                  <a:gd name="connsiteX19" fmla="*/ 1666311 w 6687348"/>
                  <a:gd name="connsiteY19" fmla="*/ 569865 h 6864928"/>
                  <a:gd name="connsiteX20" fmla="*/ 1534817 w 6687348"/>
                  <a:gd name="connsiteY20" fmla="*/ 712175 h 6864928"/>
                  <a:gd name="connsiteX21" fmla="*/ 1411945 w 6687348"/>
                  <a:gd name="connsiteY21" fmla="*/ 858797 h 6864928"/>
                  <a:gd name="connsiteX22" fmla="*/ 1293385 w 6687348"/>
                  <a:gd name="connsiteY22" fmla="*/ 1009732 h 6864928"/>
                  <a:gd name="connsiteX23" fmla="*/ 1185603 w 6687348"/>
                  <a:gd name="connsiteY23" fmla="*/ 1164979 h 6864928"/>
                  <a:gd name="connsiteX24" fmla="*/ 1084288 w 6687348"/>
                  <a:gd name="connsiteY24" fmla="*/ 1328851 h 6864928"/>
                  <a:gd name="connsiteX25" fmla="*/ 987284 w 6687348"/>
                  <a:gd name="connsiteY25" fmla="*/ 1490567 h 6864928"/>
                  <a:gd name="connsiteX26" fmla="*/ 905370 w 6687348"/>
                  <a:gd name="connsiteY26" fmla="*/ 1660908 h 6864928"/>
                  <a:gd name="connsiteX27" fmla="*/ 825611 w 6687348"/>
                  <a:gd name="connsiteY27" fmla="*/ 1833405 h 6864928"/>
                  <a:gd name="connsiteX28" fmla="*/ 758786 w 6687348"/>
                  <a:gd name="connsiteY28" fmla="*/ 2008058 h 6864928"/>
                  <a:gd name="connsiteX29" fmla="*/ 694117 w 6687348"/>
                  <a:gd name="connsiteY29" fmla="*/ 2187023 h 6864928"/>
                  <a:gd name="connsiteX30" fmla="*/ 642381 w 6687348"/>
                  <a:gd name="connsiteY30" fmla="*/ 2368145 h 6864928"/>
                  <a:gd name="connsiteX31" fmla="*/ 599269 w 6687348"/>
                  <a:gd name="connsiteY31" fmla="*/ 2551423 h 6864928"/>
                  <a:gd name="connsiteX32" fmla="*/ 562623 w 6687348"/>
                  <a:gd name="connsiteY32" fmla="*/ 2739014 h 6864928"/>
                  <a:gd name="connsiteX33" fmla="*/ 538911 w 6687348"/>
                  <a:gd name="connsiteY33" fmla="*/ 2924448 h 6864928"/>
                  <a:gd name="connsiteX34" fmla="*/ 523821 w 6687348"/>
                  <a:gd name="connsiteY34" fmla="*/ 3112038 h 6864928"/>
                  <a:gd name="connsiteX35" fmla="*/ 515198 w 6687348"/>
                  <a:gd name="connsiteY35" fmla="*/ 3301785 h 6864928"/>
                  <a:gd name="connsiteX36" fmla="*/ 515198 w 6687348"/>
                  <a:gd name="connsiteY36" fmla="*/ 3396658 h 6864928"/>
                  <a:gd name="connsiteX37" fmla="*/ 515198 w 6687348"/>
                  <a:gd name="connsiteY37" fmla="*/ 3491531 h 6864928"/>
                  <a:gd name="connsiteX38" fmla="*/ 519510 w 6687348"/>
                  <a:gd name="connsiteY38" fmla="*/ 3584249 h 6864928"/>
                  <a:gd name="connsiteX39" fmla="*/ 528132 w 6687348"/>
                  <a:gd name="connsiteY39" fmla="*/ 3679122 h 6864928"/>
                  <a:gd name="connsiteX40" fmla="*/ 538911 w 6687348"/>
                  <a:gd name="connsiteY40" fmla="*/ 3773995 h 6864928"/>
                  <a:gd name="connsiteX41" fmla="*/ 551844 w 6687348"/>
                  <a:gd name="connsiteY41" fmla="*/ 3868868 h 6864928"/>
                  <a:gd name="connsiteX42" fmla="*/ 562623 w 6687348"/>
                  <a:gd name="connsiteY42" fmla="*/ 3965898 h 6864928"/>
                  <a:gd name="connsiteX43" fmla="*/ 579868 w 6687348"/>
                  <a:gd name="connsiteY43" fmla="*/ 4060771 h 6864928"/>
                  <a:gd name="connsiteX44" fmla="*/ 599269 w 6687348"/>
                  <a:gd name="connsiteY44" fmla="*/ 4155645 h 6864928"/>
                  <a:gd name="connsiteX45" fmla="*/ 622981 w 6687348"/>
                  <a:gd name="connsiteY45" fmla="*/ 4246205 h 6864928"/>
                  <a:gd name="connsiteX46" fmla="*/ 646693 w 6687348"/>
                  <a:gd name="connsiteY46" fmla="*/ 4343235 h 6864928"/>
                  <a:gd name="connsiteX47" fmla="*/ 674716 w 6687348"/>
                  <a:gd name="connsiteY47" fmla="*/ 4433796 h 6864928"/>
                  <a:gd name="connsiteX48" fmla="*/ 702739 w 6687348"/>
                  <a:gd name="connsiteY48" fmla="*/ 4528669 h 6864928"/>
                  <a:gd name="connsiteX49" fmla="*/ 737230 w 6687348"/>
                  <a:gd name="connsiteY49" fmla="*/ 4619230 h 6864928"/>
                  <a:gd name="connsiteX50" fmla="*/ 769564 w 6687348"/>
                  <a:gd name="connsiteY50" fmla="*/ 4716260 h 6864928"/>
                  <a:gd name="connsiteX51" fmla="*/ 810521 w 6687348"/>
                  <a:gd name="connsiteY51" fmla="*/ 4806820 h 6864928"/>
                  <a:gd name="connsiteX52" fmla="*/ 849323 w 6687348"/>
                  <a:gd name="connsiteY52" fmla="*/ 4897381 h 6864928"/>
                  <a:gd name="connsiteX53" fmla="*/ 892436 w 6687348"/>
                  <a:gd name="connsiteY53" fmla="*/ 4990098 h 6864928"/>
                  <a:gd name="connsiteX54" fmla="*/ 935549 w 6687348"/>
                  <a:gd name="connsiteY54" fmla="*/ 5076347 h 6864928"/>
                  <a:gd name="connsiteX55" fmla="*/ 985128 w 6687348"/>
                  <a:gd name="connsiteY55" fmla="*/ 5164751 h 6864928"/>
                  <a:gd name="connsiteX56" fmla="*/ 1034708 w 6687348"/>
                  <a:gd name="connsiteY56" fmla="*/ 5251000 h 6864928"/>
                  <a:gd name="connsiteX57" fmla="*/ 1086444 w 6687348"/>
                  <a:gd name="connsiteY57" fmla="*/ 5335092 h 6864928"/>
                  <a:gd name="connsiteX58" fmla="*/ 1138179 w 6687348"/>
                  <a:gd name="connsiteY58" fmla="*/ 5419184 h 6864928"/>
                  <a:gd name="connsiteX59" fmla="*/ 1194226 w 6687348"/>
                  <a:gd name="connsiteY59" fmla="*/ 5501120 h 6864928"/>
                  <a:gd name="connsiteX60" fmla="*/ 1254584 w 6687348"/>
                  <a:gd name="connsiteY60" fmla="*/ 5580900 h 6864928"/>
                  <a:gd name="connsiteX61" fmla="*/ 1312786 w 6687348"/>
                  <a:gd name="connsiteY61" fmla="*/ 5656368 h 6864928"/>
                  <a:gd name="connsiteX62" fmla="*/ 1373144 w 6687348"/>
                  <a:gd name="connsiteY62" fmla="*/ 5731835 h 6864928"/>
                  <a:gd name="connsiteX63" fmla="*/ 1435657 w 6687348"/>
                  <a:gd name="connsiteY63" fmla="*/ 5807303 h 6864928"/>
                  <a:gd name="connsiteX64" fmla="*/ 1500327 w 6687348"/>
                  <a:gd name="connsiteY64" fmla="*/ 5878457 h 6864928"/>
                  <a:gd name="connsiteX65" fmla="*/ 1567152 w 6687348"/>
                  <a:gd name="connsiteY65" fmla="*/ 5949612 h 6864928"/>
                  <a:gd name="connsiteX66" fmla="*/ 1633977 w 6687348"/>
                  <a:gd name="connsiteY66" fmla="*/ 6018611 h 6864928"/>
                  <a:gd name="connsiteX67" fmla="*/ 1707268 w 6687348"/>
                  <a:gd name="connsiteY67" fmla="*/ 6085454 h 6864928"/>
                  <a:gd name="connsiteX68" fmla="*/ 1774093 w 6687348"/>
                  <a:gd name="connsiteY68" fmla="*/ 6147984 h 6864928"/>
                  <a:gd name="connsiteX69" fmla="*/ 1849541 w 6687348"/>
                  <a:gd name="connsiteY69" fmla="*/ 6212670 h 6864928"/>
                  <a:gd name="connsiteX70" fmla="*/ 1996124 w 6687348"/>
                  <a:gd name="connsiteY70" fmla="*/ 6335574 h 6864928"/>
                  <a:gd name="connsiteX71" fmla="*/ 2151330 w 6687348"/>
                  <a:gd name="connsiteY71" fmla="*/ 6447697 h 6864928"/>
                  <a:gd name="connsiteX72" fmla="*/ 2313004 w 6687348"/>
                  <a:gd name="connsiteY72" fmla="*/ 6551195 h 6864928"/>
                  <a:gd name="connsiteX73" fmla="*/ 2476832 w 6687348"/>
                  <a:gd name="connsiteY73" fmla="*/ 6650381 h 6864928"/>
                  <a:gd name="connsiteX74" fmla="*/ 2647128 w 6687348"/>
                  <a:gd name="connsiteY74" fmla="*/ 6736630 h 6864928"/>
                  <a:gd name="connsiteX75" fmla="*/ 2821735 w 6687348"/>
                  <a:gd name="connsiteY75" fmla="*/ 6820722 h 6864928"/>
                  <a:gd name="connsiteX76" fmla="*/ 2930212 w 6687348"/>
                  <a:gd name="connsiteY76" fmla="*/ 6864928 h 6864928"/>
                  <a:gd name="connsiteX77" fmla="*/ 1812362 w 6687348"/>
                  <a:gd name="connsiteY77" fmla="*/ 6864928 h 6864928"/>
                  <a:gd name="connsiteX78" fmla="*/ 1746070 w 6687348"/>
                  <a:gd name="connsiteY78" fmla="*/ 6820722 h 6864928"/>
                  <a:gd name="connsiteX79" fmla="*/ 1662000 w 6687348"/>
                  <a:gd name="connsiteY79" fmla="*/ 6760348 h 6864928"/>
                  <a:gd name="connsiteX80" fmla="*/ 1582241 w 6687348"/>
                  <a:gd name="connsiteY80" fmla="*/ 6697818 h 6864928"/>
                  <a:gd name="connsiteX81" fmla="*/ 1504638 w 6687348"/>
                  <a:gd name="connsiteY81" fmla="*/ 6633131 h 6864928"/>
                  <a:gd name="connsiteX82" fmla="*/ 1429191 w 6687348"/>
                  <a:gd name="connsiteY82" fmla="*/ 6570601 h 6864928"/>
                  <a:gd name="connsiteX83" fmla="*/ 1353743 w 6687348"/>
                  <a:gd name="connsiteY83" fmla="*/ 6501603 h 6864928"/>
                  <a:gd name="connsiteX84" fmla="*/ 1278296 w 6687348"/>
                  <a:gd name="connsiteY84" fmla="*/ 6430448 h 6864928"/>
                  <a:gd name="connsiteX85" fmla="*/ 1207159 w 6687348"/>
                  <a:gd name="connsiteY85" fmla="*/ 6359293 h 6864928"/>
                  <a:gd name="connsiteX86" fmla="*/ 1133868 w 6687348"/>
                  <a:gd name="connsiteY86" fmla="*/ 6288138 h 6864928"/>
                  <a:gd name="connsiteX87" fmla="*/ 1062731 w 6687348"/>
                  <a:gd name="connsiteY87" fmla="*/ 6212670 h 6864928"/>
                  <a:gd name="connsiteX88" fmla="*/ 995907 w 6687348"/>
                  <a:gd name="connsiteY88" fmla="*/ 6137203 h 6864928"/>
                  <a:gd name="connsiteX89" fmla="*/ 933393 w 6687348"/>
                  <a:gd name="connsiteY89" fmla="*/ 6057423 h 6864928"/>
                  <a:gd name="connsiteX90" fmla="*/ 868724 w 6687348"/>
                  <a:gd name="connsiteY90" fmla="*/ 5973331 h 6864928"/>
                  <a:gd name="connsiteX91" fmla="*/ 806210 w 6687348"/>
                  <a:gd name="connsiteY91" fmla="*/ 5891395 h 6864928"/>
                  <a:gd name="connsiteX92" fmla="*/ 745852 w 6687348"/>
                  <a:gd name="connsiteY92" fmla="*/ 5807303 h 6864928"/>
                  <a:gd name="connsiteX93" fmla="*/ 685494 w 6687348"/>
                  <a:gd name="connsiteY93" fmla="*/ 5721054 h 6864928"/>
                  <a:gd name="connsiteX94" fmla="*/ 631603 w 6687348"/>
                  <a:gd name="connsiteY94" fmla="*/ 5632649 h 6864928"/>
                  <a:gd name="connsiteX95" fmla="*/ 575556 w 6687348"/>
                  <a:gd name="connsiteY95" fmla="*/ 5542088 h 6864928"/>
                  <a:gd name="connsiteX96" fmla="*/ 523821 w 6687348"/>
                  <a:gd name="connsiteY96" fmla="*/ 5449371 h 6864928"/>
                  <a:gd name="connsiteX97" fmla="*/ 472086 w 6687348"/>
                  <a:gd name="connsiteY97" fmla="*/ 5354498 h 6864928"/>
                  <a:gd name="connsiteX98" fmla="*/ 424662 w 6687348"/>
                  <a:gd name="connsiteY98" fmla="*/ 5259625 h 6864928"/>
                  <a:gd name="connsiteX99" fmla="*/ 377237 w 6687348"/>
                  <a:gd name="connsiteY99" fmla="*/ 5160439 h 6864928"/>
                  <a:gd name="connsiteX100" fmla="*/ 334125 w 6687348"/>
                  <a:gd name="connsiteY100" fmla="*/ 5065566 h 6864928"/>
                  <a:gd name="connsiteX101" fmla="*/ 293167 w 6687348"/>
                  <a:gd name="connsiteY101" fmla="*/ 4966380 h 6864928"/>
                  <a:gd name="connsiteX102" fmla="*/ 254366 w 6687348"/>
                  <a:gd name="connsiteY102" fmla="*/ 4867194 h 6864928"/>
                  <a:gd name="connsiteX103" fmla="*/ 217720 w 6687348"/>
                  <a:gd name="connsiteY103" fmla="*/ 4768009 h 6864928"/>
                  <a:gd name="connsiteX104" fmla="*/ 187541 w 6687348"/>
                  <a:gd name="connsiteY104" fmla="*/ 4668823 h 6864928"/>
                  <a:gd name="connsiteX105" fmla="*/ 159518 w 6687348"/>
                  <a:gd name="connsiteY105" fmla="*/ 4569637 h 6864928"/>
                  <a:gd name="connsiteX106" fmla="*/ 131494 w 6687348"/>
                  <a:gd name="connsiteY106" fmla="*/ 4470451 h 6864928"/>
                  <a:gd name="connsiteX107" fmla="*/ 107782 w 6687348"/>
                  <a:gd name="connsiteY107" fmla="*/ 4366953 h 6864928"/>
                  <a:gd name="connsiteX108" fmla="*/ 84070 w 6687348"/>
                  <a:gd name="connsiteY108" fmla="*/ 4267768 h 6864928"/>
                  <a:gd name="connsiteX109" fmla="*/ 62514 w 6687348"/>
                  <a:gd name="connsiteY109" fmla="*/ 4168582 h 6864928"/>
                  <a:gd name="connsiteX110" fmla="*/ 47424 w 6687348"/>
                  <a:gd name="connsiteY110" fmla="*/ 4065084 h 6864928"/>
                  <a:gd name="connsiteX111" fmla="*/ 32335 w 6687348"/>
                  <a:gd name="connsiteY111" fmla="*/ 3965898 h 6864928"/>
                  <a:gd name="connsiteX112" fmla="*/ 19401 w 6687348"/>
                  <a:gd name="connsiteY112" fmla="*/ 3862400 h 6864928"/>
                  <a:gd name="connsiteX113" fmla="*/ 12934 w 6687348"/>
                  <a:gd name="connsiteY113" fmla="*/ 3763214 h 6864928"/>
                  <a:gd name="connsiteX114" fmla="*/ 4311 w 6687348"/>
                  <a:gd name="connsiteY114" fmla="*/ 3659716 h 6864928"/>
                  <a:gd name="connsiteX115" fmla="*/ 0 w 6687348"/>
                  <a:gd name="connsiteY115" fmla="*/ 3560530 h 6864928"/>
                  <a:gd name="connsiteX116" fmla="*/ 0 w 6687348"/>
                  <a:gd name="connsiteY116" fmla="*/ 3457032 h 6864928"/>
                  <a:gd name="connsiteX117" fmla="*/ 0 w 6687348"/>
                  <a:gd name="connsiteY117" fmla="*/ 3357846 h 6864928"/>
                  <a:gd name="connsiteX118" fmla="*/ 4311 w 6687348"/>
                  <a:gd name="connsiteY118" fmla="*/ 3258660 h 6864928"/>
                  <a:gd name="connsiteX119" fmla="*/ 8623 w 6687348"/>
                  <a:gd name="connsiteY119" fmla="*/ 3155162 h 6864928"/>
                  <a:gd name="connsiteX120" fmla="*/ 15090 w 6687348"/>
                  <a:gd name="connsiteY120" fmla="*/ 3055977 h 6864928"/>
                  <a:gd name="connsiteX121" fmla="*/ 28023 w 6687348"/>
                  <a:gd name="connsiteY121" fmla="*/ 2956791 h 6864928"/>
                  <a:gd name="connsiteX122" fmla="*/ 38802 w 6687348"/>
                  <a:gd name="connsiteY122" fmla="*/ 2857605 h 6864928"/>
                  <a:gd name="connsiteX123" fmla="*/ 56047 w 6687348"/>
                  <a:gd name="connsiteY123" fmla="*/ 2758419 h 6864928"/>
                  <a:gd name="connsiteX124" fmla="*/ 71136 w 6687348"/>
                  <a:gd name="connsiteY124" fmla="*/ 2659234 h 6864928"/>
                  <a:gd name="connsiteX125" fmla="*/ 90537 w 6687348"/>
                  <a:gd name="connsiteY125" fmla="*/ 2560048 h 6864928"/>
                  <a:gd name="connsiteX126" fmla="*/ 112093 w 6687348"/>
                  <a:gd name="connsiteY126" fmla="*/ 2463018 h 6864928"/>
                  <a:gd name="connsiteX127" fmla="*/ 137961 w 6687348"/>
                  <a:gd name="connsiteY127" fmla="*/ 2363833 h 6864928"/>
                  <a:gd name="connsiteX128" fmla="*/ 161673 w 6687348"/>
                  <a:gd name="connsiteY128" fmla="*/ 2268959 h 6864928"/>
                  <a:gd name="connsiteX129" fmla="*/ 226343 w 6687348"/>
                  <a:gd name="connsiteY129" fmla="*/ 2079213 h 6864928"/>
                  <a:gd name="connsiteX130" fmla="*/ 293167 w 6687348"/>
                  <a:gd name="connsiteY130" fmla="*/ 1891622 h 6864928"/>
                  <a:gd name="connsiteX131" fmla="*/ 334125 w 6687348"/>
                  <a:gd name="connsiteY131" fmla="*/ 1801062 h 6864928"/>
                  <a:gd name="connsiteX132" fmla="*/ 372926 w 6687348"/>
                  <a:gd name="connsiteY132" fmla="*/ 1710501 h 6864928"/>
                  <a:gd name="connsiteX133" fmla="*/ 411728 w 6687348"/>
                  <a:gd name="connsiteY133" fmla="*/ 1617784 h 6864928"/>
                  <a:gd name="connsiteX134" fmla="*/ 461307 w 6687348"/>
                  <a:gd name="connsiteY134" fmla="*/ 1527223 h 6864928"/>
                  <a:gd name="connsiteX135" fmla="*/ 504420 w 6687348"/>
                  <a:gd name="connsiteY135" fmla="*/ 1438818 h 6864928"/>
                  <a:gd name="connsiteX136" fmla="*/ 556156 w 6687348"/>
                  <a:gd name="connsiteY136" fmla="*/ 1352570 h 6864928"/>
                  <a:gd name="connsiteX137" fmla="*/ 603580 w 6687348"/>
                  <a:gd name="connsiteY137" fmla="*/ 1264165 h 6864928"/>
                  <a:gd name="connsiteX138" fmla="*/ 659626 w 6687348"/>
                  <a:gd name="connsiteY138" fmla="*/ 1182229 h 6864928"/>
                  <a:gd name="connsiteX139" fmla="*/ 713518 w 6687348"/>
                  <a:gd name="connsiteY139" fmla="*/ 1098137 h 6864928"/>
                  <a:gd name="connsiteX140" fmla="*/ 769564 w 6687348"/>
                  <a:gd name="connsiteY140" fmla="*/ 1014044 h 6864928"/>
                  <a:gd name="connsiteX141" fmla="*/ 829922 w 6687348"/>
                  <a:gd name="connsiteY141" fmla="*/ 932108 h 6864928"/>
                  <a:gd name="connsiteX142" fmla="*/ 892436 w 6687348"/>
                  <a:gd name="connsiteY142" fmla="*/ 852329 h 6864928"/>
                  <a:gd name="connsiteX143" fmla="*/ 957105 w 6687348"/>
                  <a:gd name="connsiteY143" fmla="*/ 772549 h 6864928"/>
                  <a:gd name="connsiteX144" fmla="*/ 1019619 w 6687348"/>
                  <a:gd name="connsiteY144" fmla="*/ 697081 h 6864928"/>
                  <a:gd name="connsiteX145" fmla="*/ 1086444 w 6687348"/>
                  <a:gd name="connsiteY145" fmla="*/ 621614 h 6864928"/>
                  <a:gd name="connsiteX146" fmla="*/ 1159735 w 6687348"/>
                  <a:gd name="connsiteY146" fmla="*/ 546147 h 6864928"/>
                  <a:gd name="connsiteX147" fmla="*/ 1230872 w 6687348"/>
                  <a:gd name="connsiteY147" fmla="*/ 474991 h 6864928"/>
                  <a:gd name="connsiteX148" fmla="*/ 1302008 w 6687348"/>
                  <a:gd name="connsiteY148" fmla="*/ 403836 h 6864928"/>
                  <a:gd name="connsiteX149" fmla="*/ 1377455 w 6687348"/>
                  <a:gd name="connsiteY149" fmla="*/ 332682 h 6864928"/>
                  <a:gd name="connsiteX150" fmla="*/ 1452903 w 6687348"/>
                  <a:gd name="connsiteY150" fmla="*/ 263683 h 6864928"/>
                  <a:gd name="connsiteX151" fmla="*/ 1532661 w 6687348"/>
                  <a:gd name="connsiteY151" fmla="*/ 201153 h 6864928"/>
                  <a:gd name="connsiteX152" fmla="*/ 1614576 w 6687348"/>
                  <a:gd name="connsiteY152" fmla="*/ 136466 h 6864928"/>
                  <a:gd name="connsiteX153" fmla="*/ 1698646 w 6687348"/>
                  <a:gd name="connsiteY153" fmla="*/ 73936 h 6864928"/>
                  <a:gd name="connsiteX154" fmla="*/ 1782716 w 6687348"/>
                  <a:gd name="connsiteY154" fmla="*/ 13562 h 6864928"/>
                  <a:gd name="connsiteX155" fmla="*/ 1802802 w 6687348"/>
                  <a:gd name="connsiteY155" fmla="*/ 0 h 6864928"/>
                  <a:gd name="connsiteX0" fmla="*/ 6492792 w 6687348"/>
                  <a:gd name="connsiteY0" fmla="*/ 6605101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1802802 w 6687348"/>
                  <a:gd name="connsiteY10" fmla="*/ 0 h 6864928"/>
                  <a:gd name="connsiteX11" fmla="*/ 2367371 w 6687348"/>
                  <a:gd name="connsiteY11" fmla="*/ 0 h 6864928"/>
                  <a:gd name="connsiteX12" fmla="*/ 2345338 w 6687348"/>
                  <a:gd name="connsiteY12" fmla="*/ 13562 h 6864928"/>
                  <a:gd name="connsiteX13" fmla="*/ 2261268 w 6687348"/>
                  <a:gd name="connsiteY13" fmla="*/ 69624 h 6864928"/>
                  <a:gd name="connsiteX14" fmla="*/ 2181509 w 6687348"/>
                  <a:gd name="connsiteY14" fmla="*/ 129998 h 6864928"/>
                  <a:gd name="connsiteX15" fmla="*/ 2103906 w 6687348"/>
                  <a:gd name="connsiteY15" fmla="*/ 183903 h 6864928"/>
                  <a:gd name="connsiteX16" fmla="*/ 1953011 w 6687348"/>
                  <a:gd name="connsiteY16" fmla="*/ 308963 h 6864928"/>
                  <a:gd name="connsiteX17" fmla="*/ 1806428 w 6687348"/>
                  <a:gd name="connsiteY17" fmla="*/ 434024 h 6864928"/>
                  <a:gd name="connsiteX18" fmla="*/ 1666311 w 6687348"/>
                  <a:gd name="connsiteY18" fmla="*/ 569865 h 6864928"/>
                  <a:gd name="connsiteX19" fmla="*/ 1534817 w 6687348"/>
                  <a:gd name="connsiteY19" fmla="*/ 712175 h 6864928"/>
                  <a:gd name="connsiteX20" fmla="*/ 1411945 w 6687348"/>
                  <a:gd name="connsiteY20" fmla="*/ 858797 h 6864928"/>
                  <a:gd name="connsiteX21" fmla="*/ 1293385 w 6687348"/>
                  <a:gd name="connsiteY21" fmla="*/ 1009732 h 6864928"/>
                  <a:gd name="connsiteX22" fmla="*/ 1185603 w 6687348"/>
                  <a:gd name="connsiteY22" fmla="*/ 1164979 h 6864928"/>
                  <a:gd name="connsiteX23" fmla="*/ 1084288 w 6687348"/>
                  <a:gd name="connsiteY23" fmla="*/ 1328851 h 6864928"/>
                  <a:gd name="connsiteX24" fmla="*/ 987284 w 6687348"/>
                  <a:gd name="connsiteY24" fmla="*/ 1490567 h 6864928"/>
                  <a:gd name="connsiteX25" fmla="*/ 905370 w 6687348"/>
                  <a:gd name="connsiteY25" fmla="*/ 1660908 h 6864928"/>
                  <a:gd name="connsiteX26" fmla="*/ 825611 w 6687348"/>
                  <a:gd name="connsiteY26" fmla="*/ 1833405 h 6864928"/>
                  <a:gd name="connsiteX27" fmla="*/ 758786 w 6687348"/>
                  <a:gd name="connsiteY27" fmla="*/ 2008058 h 6864928"/>
                  <a:gd name="connsiteX28" fmla="*/ 694117 w 6687348"/>
                  <a:gd name="connsiteY28" fmla="*/ 2187023 h 6864928"/>
                  <a:gd name="connsiteX29" fmla="*/ 642381 w 6687348"/>
                  <a:gd name="connsiteY29" fmla="*/ 2368145 h 6864928"/>
                  <a:gd name="connsiteX30" fmla="*/ 599269 w 6687348"/>
                  <a:gd name="connsiteY30" fmla="*/ 2551423 h 6864928"/>
                  <a:gd name="connsiteX31" fmla="*/ 562623 w 6687348"/>
                  <a:gd name="connsiteY31" fmla="*/ 2739014 h 6864928"/>
                  <a:gd name="connsiteX32" fmla="*/ 538911 w 6687348"/>
                  <a:gd name="connsiteY32" fmla="*/ 2924448 h 6864928"/>
                  <a:gd name="connsiteX33" fmla="*/ 523821 w 6687348"/>
                  <a:gd name="connsiteY33" fmla="*/ 3112038 h 6864928"/>
                  <a:gd name="connsiteX34" fmla="*/ 515198 w 6687348"/>
                  <a:gd name="connsiteY34" fmla="*/ 3301785 h 6864928"/>
                  <a:gd name="connsiteX35" fmla="*/ 515198 w 6687348"/>
                  <a:gd name="connsiteY35" fmla="*/ 3396658 h 6864928"/>
                  <a:gd name="connsiteX36" fmla="*/ 515198 w 6687348"/>
                  <a:gd name="connsiteY36" fmla="*/ 3491531 h 6864928"/>
                  <a:gd name="connsiteX37" fmla="*/ 519510 w 6687348"/>
                  <a:gd name="connsiteY37" fmla="*/ 3584249 h 6864928"/>
                  <a:gd name="connsiteX38" fmla="*/ 528132 w 6687348"/>
                  <a:gd name="connsiteY38" fmla="*/ 3679122 h 6864928"/>
                  <a:gd name="connsiteX39" fmla="*/ 538911 w 6687348"/>
                  <a:gd name="connsiteY39" fmla="*/ 3773995 h 6864928"/>
                  <a:gd name="connsiteX40" fmla="*/ 551844 w 6687348"/>
                  <a:gd name="connsiteY40" fmla="*/ 3868868 h 6864928"/>
                  <a:gd name="connsiteX41" fmla="*/ 562623 w 6687348"/>
                  <a:gd name="connsiteY41" fmla="*/ 3965898 h 6864928"/>
                  <a:gd name="connsiteX42" fmla="*/ 579868 w 6687348"/>
                  <a:gd name="connsiteY42" fmla="*/ 4060771 h 6864928"/>
                  <a:gd name="connsiteX43" fmla="*/ 599269 w 6687348"/>
                  <a:gd name="connsiteY43" fmla="*/ 4155645 h 6864928"/>
                  <a:gd name="connsiteX44" fmla="*/ 622981 w 6687348"/>
                  <a:gd name="connsiteY44" fmla="*/ 4246205 h 6864928"/>
                  <a:gd name="connsiteX45" fmla="*/ 646693 w 6687348"/>
                  <a:gd name="connsiteY45" fmla="*/ 4343235 h 6864928"/>
                  <a:gd name="connsiteX46" fmla="*/ 674716 w 6687348"/>
                  <a:gd name="connsiteY46" fmla="*/ 4433796 h 6864928"/>
                  <a:gd name="connsiteX47" fmla="*/ 702739 w 6687348"/>
                  <a:gd name="connsiteY47" fmla="*/ 4528669 h 6864928"/>
                  <a:gd name="connsiteX48" fmla="*/ 737230 w 6687348"/>
                  <a:gd name="connsiteY48" fmla="*/ 4619230 h 6864928"/>
                  <a:gd name="connsiteX49" fmla="*/ 769564 w 6687348"/>
                  <a:gd name="connsiteY49" fmla="*/ 4716260 h 6864928"/>
                  <a:gd name="connsiteX50" fmla="*/ 810521 w 6687348"/>
                  <a:gd name="connsiteY50" fmla="*/ 4806820 h 6864928"/>
                  <a:gd name="connsiteX51" fmla="*/ 849323 w 6687348"/>
                  <a:gd name="connsiteY51" fmla="*/ 4897381 h 6864928"/>
                  <a:gd name="connsiteX52" fmla="*/ 892436 w 6687348"/>
                  <a:gd name="connsiteY52" fmla="*/ 4990098 h 6864928"/>
                  <a:gd name="connsiteX53" fmla="*/ 935549 w 6687348"/>
                  <a:gd name="connsiteY53" fmla="*/ 5076347 h 6864928"/>
                  <a:gd name="connsiteX54" fmla="*/ 985128 w 6687348"/>
                  <a:gd name="connsiteY54" fmla="*/ 5164751 h 6864928"/>
                  <a:gd name="connsiteX55" fmla="*/ 1034708 w 6687348"/>
                  <a:gd name="connsiteY55" fmla="*/ 5251000 h 6864928"/>
                  <a:gd name="connsiteX56" fmla="*/ 1086444 w 6687348"/>
                  <a:gd name="connsiteY56" fmla="*/ 5335092 h 6864928"/>
                  <a:gd name="connsiteX57" fmla="*/ 1138179 w 6687348"/>
                  <a:gd name="connsiteY57" fmla="*/ 5419184 h 6864928"/>
                  <a:gd name="connsiteX58" fmla="*/ 1194226 w 6687348"/>
                  <a:gd name="connsiteY58" fmla="*/ 5501120 h 6864928"/>
                  <a:gd name="connsiteX59" fmla="*/ 1254584 w 6687348"/>
                  <a:gd name="connsiteY59" fmla="*/ 5580900 h 6864928"/>
                  <a:gd name="connsiteX60" fmla="*/ 1312786 w 6687348"/>
                  <a:gd name="connsiteY60" fmla="*/ 5656368 h 6864928"/>
                  <a:gd name="connsiteX61" fmla="*/ 1373144 w 6687348"/>
                  <a:gd name="connsiteY61" fmla="*/ 5731835 h 6864928"/>
                  <a:gd name="connsiteX62" fmla="*/ 1435657 w 6687348"/>
                  <a:gd name="connsiteY62" fmla="*/ 5807303 h 6864928"/>
                  <a:gd name="connsiteX63" fmla="*/ 1500327 w 6687348"/>
                  <a:gd name="connsiteY63" fmla="*/ 5878457 h 6864928"/>
                  <a:gd name="connsiteX64" fmla="*/ 1567152 w 6687348"/>
                  <a:gd name="connsiteY64" fmla="*/ 5949612 h 6864928"/>
                  <a:gd name="connsiteX65" fmla="*/ 1633977 w 6687348"/>
                  <a:gd name="connsiteY65" fmla="*/ 6018611 h 6864928"/>
                  <a:gd name="connsiteX66" fmla="*/ 1707268 w 6687348"/>
                  <a:gd name="connsiteY66" fmla="*/ 6085454 h 6864928"/>
                  <a:gd name="connsiteX67" fmla="*/ 1774093 w 6687348"/>
                  <a:gd name="connsiteY67" fmla="*/ 6147984 h 6864928"/>
                  <a:gd name="connsiteX68" fmla="*/ 1849541 w 6687348"/>
                  <a:gd name="connsiteY68" fmla="*/ 6212670 h 6864928"/>
                  <a:gd name="connsiteX69" fmla="*/ 1996124 w 6687348"/>
                  <a:gd name="connsiteY69" fmla="*/ 6335574 h 6864928"/>
                  <a:gd name="connsiteX70" fmla="*/ 2151330 w 6687348"/>
                  <a:gd name="connsiteY70" fmla="*/ 6447697 h 6864928"/>
                  <a:gd name="connsiteX71" fmla="*/ 2313004 w 6687348"/>
                  <a:gd name="connsiteY71" fmla="*/ 6551195 h 6864928"/>
                  <a:gd name="connsiteX72" fmla="*/ 2476832 w 6687348"/>
                  <a:gd name="connsiteY72" fmla="*/ 6650381 h 6864928"/>
                  <a:gd name="connsiteX73" fmla="*/ 2647128 w 6687348"/>
                  <a:gd name="connsiteY73" fmla="*/ 6736630 h 6864928"/>
                  <a:gd name="connsiteX74" fmla="*/ 2821735 w 6687348"/>
                  <a:gd name="connsiteY74" fmla="*/ 6820722 h 6864928"/>
                  <a:gd name="connsiteX75" fmla="*/ 2930212 w 6687348"/>
                  <a:gd name="connsiteY75" fmla="*/ 6864928 h 6864928"/>
                  <a:gd name="connsiteX76" fmla="*/ 1812362 w 6687348"/>
                  <a:gd name="connsiteY76" fmla="*/ 6864928 h 6864928"/>
                  <a:gd name="connsiteX77" fmla="*/ 1746070 w 6687348"/>
                  <a:gd name="connsiteY77" fmla="*/ 6820722 h 6864928"/>
                  <a:gd name="connsiteX78" fmla="*/ 1662000 w 6687348"/>
                  <a:gd name="connsiteY78" fmla="*/ 6760348 h 6864928"/>
                  <a:gd name="connsiteX79" fmla="*/ 1582241 w 6687348"/>
                  <a:gd name="connsiteY79" fmla="*/ 6697818 h 6864928"/>
                  <a:gd name="connsiteX80" fmla="*/ 1504638 w 6687348"/>
                  <a:gd name="connsiteY80" fmla="*/ 6633131 h 6864928"/>
                  <a:gd name="connsiteX81" fmla="*/ 1429191 w 6687348"/>
                  <a:gd name="connsiteY81" fmla="*/ 6570601 h 6864928"/>
                  <a:gd name="connsiteX82" fmla="*/ 1353743 w 6687348"/>
                  <a:gd name="connsiteY82" fmla="*/ 6501603 h 6864928"/>
                  <a:gd name="connsiteX83" fmla="*/ 1278296 w 6687348"/>
                  <a:gd name="connsiteY83" fmla="*/ 6430448 h 6864928"/>
                  <a:gd name="connsiteX84" fmla="*/ 1207159 w 6687348"/>
                  <a:gd name="connsiteY84" fmla="*/ 6359293 h 6864928"/>
                  <a:gd name="connsiteX85" fmla="*/ 1133868 w 6687348"/>
                  <a:gd name="connsiteY85" fmla="*/ 6288138 h 6864928"/>
                  <a:gd name="connsiteX86" fmla="*/ 1062731 w 6687348"/>
                  <a:gd name="connsiteY86" fmla="*/ 6212670 h 6864928"/>
                  <a:gd name="connsiteX87" fmla="*/ 995907 w 6687348"/>
                  <a:gd name="connsiteY87" fmla="*/ 6137203 h 6864928"/>
                  <a:gd name="connsiteX88" fmla="*/ 933393 w 6687348"/>
                  <a:gd name="connsiteY88" fmla="*/ 6057423 h 6864928"/>
                  <a:gd name="connsiteX89" fmla="*/ 868724 w 6687348"/>
                  <a:gd name="connsiteY89" fmla="*/ 5973331 h 6864928"/>
                  <a:gd name="connsiteX90" fmla="*/ 806210 w 6687348"/>
                  <a:gd name="connsiteY90" fmla="*/ 5891395 h 6864928"/>
                  <a:gd name="connsiteX91" fmla="*/ 745852 w 6687348"/>
                  <a:gd name="connsiteY91" fmla="*/ 5807303 h 6864928"/>
                  <a:gd name="connsiteX92" fmla="*/ 685494 w 6687348"/>
                  <a:gd name="connsiteY92" fmla="*/ 5721054 h 6864928"/>
                  <a:gd name="connsiteX93" fmla="*/ 631603 w 6687348"/>
                  <a:gd name="connsiteY93" fmla="*/ 5632649 h 6864928"/>
                  <a:gd name="connsiteX94" fmla="*/ 575556 w 6687348"/>
                  <a:gd name="connsiteY94" fmla="*/ 5542088 h 6864928"/>
                  <a:gd name="connsiteX95" fmla="*/ 523821 w 6687348"/>
                  <a:gd name="connsiteY95" fmla="*/ 5449371 h 6864928"/>
                  <a:gd name="connsiteX96" fmla="*/ 472086 w 6687348"/>
                  <a:gd name="connsiteY96" fmla="*/ 5354498 h 6864928"/>
                  <a:gd name="connsiteX97" fmla="*/ 424662 w 6687348"/>
                  <a:gd name="connsiteY97" fmla="*/ 5259625 h 6864928"/>
                  <a:gd name="connsiteX98" fmla="*/ 377237 w 6687348"/>
                  <a:gd name="connsiteY98" fmla="*/ 5160439 h 6864928"/>
                  <a:gd name="connsiteX99" fmla="*/ 334125 w 6687348"/>
                  <a:gd name="connsiteY99" fmla="*/ 5065566 h 6864928"/>
                  <a:gd name="connsiteX100" fmla="*/ 293167 w 6687348"/>
                  <a:gd name="connsiteY100" fmla="*/ 4966380 h 6864928"/>
                  <a:gd name="connsiteX101" fmla="*/ 254366 w 6687348"/>
                  <a:gd name="connsiteY101" fmla="*/ 4867194 h 6864928"/>
                  <a:gd name="connsiteX102" fmla="*/ 217720 w 6687348"/>
                  <a:gd name="connsiteY102" fmla="*/ 4768009 h 6864928"/>
                  <a:gd name="connsiteX103" fmla="*/ 187541 w 6687348"/>
                  <a:gd name="connsiteY103" fmla="*/ 4668823 h 6864928"/>
                  <a:gd name="connsiteX104" fmla="*/ 159518 w 6687348"/>
                  <a:gd name="connsiteY104" fmla="*/ 4569637 h 6864928"/>
                  <a:gd name="connsiteX105" fmla="*/ 131494 w 6687348"/>
                  <a:gd name="connsiteY105" fmla="*/ 4470451 h 6864928"/>
                  <a:gd name="connsiteX106" fmla="*/ 107782 w 6687348"/>
                  <a:gd name="connsiteY106" fmla="*/ 4366953 h 6864928"/>
                  <a:gd name="connsiteX107" fmla="*/ 84070 w 6687348"/>
                  <a:gd name="connsiteY107" fmla="*/ 4267768 h 6864928"/>
                  <a:gd name="connsiteX108" fmla="*/ 62514 w 6687348"/>
                  <a:gd name="connsiteY108" fmla="*/ 4168582 h 6864928"/>
                  <a:gd name="connsiteX109" fmla="*/ 47424 w 6687348"/>
                  <a:gd name="connsiteY109" fmla="*/ 4065084 h 6864928"/>
                  <a:gd name="connsiteX110" fmla="*/ 32335 w 6687348"/>
                  <a:gd name="connsiteY110" fmla="*/ 3965898 h 6864928"/>
                  <a:gd name="connsiteX111" fmla="*/ 19401 w 6687348"/>
                  <a:gd name="connsiteY111" fmla="*/ 3862400 h 6864928"/>
                  <a:gd name="connsiteX112" fmla="*/ 12934 w 6687348"/>
                  <a:gd name="connsiteY112" fmla="*/ 3763214 h 6864928"/>
                  <a:gd name="connsiteX113" fmla="*/ 4311 w 6687348"/>
                  <a:gd name="connsiteY113" fmla="*/ 3659716 h 6864928"/>
                  <a:gd name="connsiteX114" fmla="*/ 0 w 6687348"/>
                  <a:gd name="connsiteY114" fmla="*/ 3560530 h 6864928"/>
                  <a:gd name="connsiteX115" fmla="*/ 0 w 6687348"/>
                  <a:gd name="connsiteY115" fmla="*/ 3457032 h 6864928"/>
                  <a:gd name="connsiteX116" fmla="*/ 0 w 6687348"/>
                  <a:gd name="connsiteY116" fmla="*/ 3357846 h 6864928"/>
                  <a:gd name="connsiteX117" fmla="*/ 4311 w 6687348"/>
                  <a:gd name="connsiteY117" fmla="*/ 3258660 h 6864928"/>
                  <a:gd name="connsiteX118" fmla="*/ 8623 w 6687348"/>
                  <a:gd name="connsiteY118" fmla="*/ 3155162 h 6864928"/>
                  <a:gd name="connsiteX119" fmla="*/ 15090 w 6687348"/>
                  <a:gd name="connsiteY119" fmla="*/ 3055977 h 6864928"/>
                  <a:gd name="connsiteX120" fmla="*/ 28023 w 6687348"/>
                  <a:gd name="connsiteY120" fmla="*/ 2956791 h 6864928"/>
                  <a:gd name="connsiteX121" fmla="*/ 38802 w 6687348"/>
                  <a:gd name="connsiteY121" fmla="*/ 2857605 h 6864928"/>
                  <a:gd name="connsiteX122" fmla="*/ 56047 w 6687348"/>
                  <a:gd name="connsiteY122" fmla="*/ 2758419 h 6864928"/>
                  <a:gd name="connsiteX123" fmla="*/ 71136 w 6687348"/>
                  <a:gd name="connsiteY123" fmla="*/ 2659234 h 6864928"/>
                  <a:gd name="connsiteX124" fmla="*/ 90537 w 6687348"/>
                  <a:gd name="connsiteY124" fmla="*/ 2560048 h 6864928"/>
                  <a:gd name="connsiteX125" fmla="*/ 112093 w 6687348"/>
                  <a:gd name="connsiteY125" fmla="*/ 2463018 h 6864928"/>
                  <a:gd name="connsiteX126" fmla="*/ 137961 w 6687348"/>
                  <a:gd name="connsiteY126" fmla="*/ 2363833 h 6864928"/>
                  <a:gd name="connsiteX127" fmla="*/ 161673 w 6687348"/>
                  <a:gd name="connsiteY127" fmla="*/ 2268959 h 6864928"/>
                  <a:gd name="connsiteX128" fmla="*/ 226343 w 6687348"/>
                  <a:gd name="connsiteY128" fmla="*/ 2079213 h 6864928"/>
                  <a:gd name="connsiteX129" fmla="*/ 293167 w 6687348"/>
                  <a:gd name="connsiteY129" fmla="*/ 1891622 h 6864928"/>
                  <a:gd name="connsiteX130" fmla="*/ 334125 w 6687348"/>
                  <a:gd name="connsiteY130" fmla="*/ 1801062 h 6864928"/>
                  <a:gd name="connsiteX131" fmla="*/ 372926 w 6687348"/>
                  <a:gd name="connsiteY131" fmla="*/ 1710501 h 6864928"/>
                  <a:gd name="connsiteX132" fmla="*/ 411728 w 6687348"/>
                  <a:gd name="connsiteY132" fmla="*/ 1617784 h 6864928"/>
                  <a:gd name="connsiteX133" fmla="*/ 461307 w 6687348"/>
                  <a:gd name="connsiteY133" fmla="*/ 1527223 h 6864928"/>
                  <a:gd name="connsiteX134" fmla="*/ 504420 w 6687348"/>
                  <a:gd name="connsiteY134" fmla="*/ 1438818 h 6864928"/>
                  <a:gd name="connsiteX135" fmla="*/ 556156 w 6687348"/>
                  <a:gd name="connsiteY135" fmla="*/ 1352570 h 6864928"/>
                  <a:gd name="connsiteX136" fmla="*/ 603580 w 6687348"/>
                  <a:gd name="connsiteY136" fmla="*/ 1264165 h 6864928"/>
                  <a:gd name="connsiteX137" fmla="*/ 659626 w 6687348"/>
                  <a:gd name="connsiteY137" fmla="*/ 1182229 h 6864928"/>
                  <a:gd name="connsiteX138" fmla="*/ 713518 w 6687348"/>
                  <a:gd name="connsiteY138" fmla="*/ 1098137 h 6864928"/>
                  <a:gd name="connsiteX139" fmla="*/ 769564 w 6687348"/>
                  <a:gd name="connsiteY139" fmla="*/ 1014044 h 6864928"/>
                  <a:gd name="connsiteX140" fmla="*/ 829922 w 6687348"/>
                  <a:gd name="connsiteY140" fmla="*/ 932108 h 6864928"/>
                  <a:gd name="connsiteX141" fmla="*/ 892436 w 6687348"/>
                  <a:gd name="connsiteY141" fmla="*/ 852329 h 6864928"/>
                  <a:gd name="connsiteX142" fmla="*/ 957105 w 6687348"/>
                  <a:gd name="connsiteY142" fmla="*/ 772549 h 6864928"/>
                  <a:gd name="connsiteX143" fmla="*/ 1019619 w 6687348"/>
                  <a:gd name="connsiteY143" fmla="*/ 697081 h 6864928"/>
                  <a:gd name="connsiteX144" fmla="*/ 1086444 w 6687348"/>
                  <a:gd name="connsiteY144" fmla="*/ 621614 h 6864928"/>
                  <a:gd name="connsiteX145" fmla="*/ 1159735 w 6687348"/>
                  <a:gd name="connsiteY145" fmla="*/ 546147 h 6864928"/>
                  <a:gd name="connsiteX146" fmla="*/ 1230872 w 6687348"/>
                  <a:gd name="connsiteY146" fmla="*/ 474991 h 6864928"/>
                  <a:gd name="connsiteX147" fmla="*/ 1302008 w 6687348"/>
                  <a:gd name="connsiteY147" fmla="*/ 403836 h 6864928"/>
                  <a:gd name="connsiteX148" fmla="*/ 1377455 w 6687348"/>
                  <a:gd name="connsiteY148" fmla="*/ 332682 h 6864928"/>
                  <a:gd name="connsiteX149" fmla="*/ 1452903 w 6687348"/>
                  <a:gd name="connsiteY149" fmla="*/ 263683 h 6864928"/>
                  <a:gd name="connsiteX150" fmla="*/ 1532661 w 6687348"/>
                  <a:gd name="connsiteY150" fmla="*/ 201153 h 6864928"/>
                  <a:gd name="connsiteX151" fmla="*/ 1614576 w 6687348"/>
                  <a:gd name="connsiteY151" fmla="*/ 136466 h 6864928"/>
                  <a:gd name="connsiteX152" fmla="*/ 1698646 w 6687348"/>
                  <a:gd name="connsiteY152" fmla="*/ 73936 h 6864928"/>
                  <a:gd name="connsiteX153" fmla="*/ 1782716 w 6687348"/>
                  <a:gd name="connsiteY153" fmla="*/ 13562 h 6864928"/>
                  <a:gd name="connsiteX154" fmla="*/ 1802802 w 6687348"/>
                  <a:gd name="connsiteY154" fmla="*/ 0 h 6864928"/>
                  <a:gd name="connsiteX0" fmla="*/ 6492792 w 6658777"/>
                  <a:gd name="connsiteY0" fmla="*/ 6605101 h 6864928"/>
                  <a:gd name="connsiteX1" fmla="*/ 6658777 w 6658777"/>
                  <a:gd name="connsiteY1" fmla="*/ 6756036 h 6864928"/>
                  <a:gd name="connsiteX2" fmla="*/ 6509594 w 6658777"/>
                  <a:gd name="connsiteY2" fmla="*/ 6864928 h 6864928"/>
                  <a:gd name="connsiteX3" fmla="*/ 5977765 w 6658777"/>
                  <a:gd name="connsiteY3" fmla="*/ 6864928 h 6864928"/>
                  <a:gd name="connsiteX4" fmla="*/ 6016396 w 6658777"/>
                  <a:gd name="connsiteY4" fmla="*/ 6848753 h 6864928"/>
                  <a:gd name="connsiteX5" fmla="*/ 6106932 w 6658777"/>
                  <a:gd name="connsiteY5" fmla="*/ 6807785 h 6864928"/>
                  <a:gd name="connsiteX6" fmla="*/ 6197470 w 6658777"/>
                  <a:gd name="connsiteY6" fmla="*/ 6764660 h 6864928"/>
                  <a:gd name="connsiteX7" fmla="*/ 6348364 w 6658777"/>
                  <a:gd name="connsiteY7" fmla="*/ 6689193 h 6864928"/>
                  <a:gd name="connsiteX8" fmla="*/ 6492792 w 6658777"/>
                  <a:gd name="connsiteY8" fmla="*/ 6605101 h 6864928"/>
                  <a:gd name="connsiteX9" fmla="*/ 1802802 w 6658777"/>
                  <a:gd name="connsiteY9" fmla="*/ 0 h 6864928"/>
                  <a:gd name="connsiteX10" fmla="*/ 2367371 w 6658777"/>
                  <a:gd name="connsiteY10" fmla="*/ 0 h 6864928"/>
                  <a:gd name="connsiteX11" fmla="*/ 2345338 w 6658777"/>
                  <a:gd name="connsiteY11" fmla="*/ 13562 h 6864928"/>
                  <a:gd name="connsiteX12" fmla="*/ 2261268 w 6658777"/>
                  <a:gd name="connsiteY12" fmla="*/ 69624 h 6864928"/>
                  <a:gd name="connsiteX13" fmla="*/ 2181509 w 6658777"/>
                  <a:gd name="connsiteY13" fmla="*/ 129998 h 6864928"/>
                  <a:gd name="connsiteX14" fmla="*/ 2103906 w 6658777"/>
                  <a:gd name="connsiteY14" fmla="*/ 183903 h 6864928"/>
                  <a:gd name="connsiteX15" fmla="*/ 1953011 w 6658777"/>
                  <a:gd name="connsiteY15" fmla="*/ 308963 h 6864928"/>
                  <a:gd name="connsiteX16" fmla="*/ 1806428 w 6658777"/>
                  <a:gd name="connsiteY16" fmla="*/ 434024 h 6864928"/>
                  <a:gd name="connsiteX17" fmla="*/ 1666311 w 6658777"/>
                  <a:gd name="connsiteY17" fmla="*/ 569865 h 6864928"/>
                  <a:gd name="connsiteX18" fmla="*/ 1534817 w 6658777"/>
                  <a:gd name="connsiteY18" fmla="*/ 712175 h 6864928"/>
                  <a:gd name="connsiteX19" fmla="*/ 1411945 w 6658777"/>
                  <a:gd name="connsiteY19" fmla="*/ 858797 h 6864928"/>
                  <a:gd name="connsiteX20" fmla="*/ 1293385 w 6658777"/>
                  <a:gd name="connsiteY20" fmla="*/ 1009732 h 6864928"/>
                  <a:gd name="connsiteX21" fmla="*/ 1185603 w 6658777"/>
                  <a:gd name="connsiteY21" fmla="*/ 1164979 h 6864928"/>
                  <a:gd name="connsiteX22" fmla="*/ 1084288 w 6658777"/>
                  <a:gd name="connsiteY22" fmla="*/ 1328851 h 6864928"/>
                  <a:gd name="connsiteX23" fmla="*/ 987284 w 6658777"/>
                  <a:gd name="connsiteY23" fmla="*/ 1490567 h 6864928"/>
                  <a:gd name="connsiteX24" fmla="*/ 905370 w 6658777"/>
                  <a:gd name="connsiteY24" fmla="*/ 1660908 h 6864928"/>
                  <a:gd name="connsiteX25" fmla="*/ 825611 w 6658777"/>
                  <a:gd name="connsiteY25" fmla="*/ 1833405 h 6864928"/>
                  <a:gd name="connsiteX26" fmla="*/ 758786 w 6658777"/>
                  <a:gd name="connsiteY26" fmla="*/ 2008058 h 6864928"/>
                  <a:gd name="connsiteX27" fmla="*/ 694117 w 6658777"/>
                  <a:gd name="connsiteY27" fmla="*/ 2187023 h 6864928"/>
                  <a:gd name="connsiteX28" fmla="*/ 642381 w 6658777"/>
                  <a:gd name="connsiteY28" fmla="*/ 2368145 h 6864928"/>
                  <a:gd name="connsiteX29" fmla="*/ 599269 w 6658777"/>
                  <a:gd name="connsiteY29" fmla="*/ 2551423 h 6864928"/>
                  <a:gd name="connsiteX30" fmla="*/ 562623 w 6658777"/>
                  <a:gd name="connsiteY30" fmla="*/ 2739014 h 6864928"/>
                  <a:gd name="connsiteX31" fmla="*/ 538911 w 6658777"/>
                  <a:gd name="connsiteY31" fmla="*/ 2924448 h 6864928"/>
                  <a:gd name="connsiteX32" fmla="*/ 523821 w 6658777"/>
                  <a:gd name="connsiteY32" fmla="*/ 3112038 h 6864928"/>
                  <a:gd name="connsiteX33" fmla="*/ 515198 w 6658777"/>
                  <a:gd name="connsiteY33" fmla="*/ 3301785 h 6864928"/>
                  <a:gd name="connsiteX34" fmla="*/ 515198 w 6658777"/>
                  <a:gd name="connsiteY34" fmla="*/ 3396658 h 6864928"/>
                  <a:gd name="connsiteX35" fmla="*/ 515198 w 6658777"/>
                  <a:gd name="connsiteY35" fmla="*/ 3491531 h 6864928"/>
                  <a:gd name="connsiteX36" fmla="*/ 519510 w 6658777"/>
                  <a:gd name="connsiteY36" fmla="*/ 3584249 h 6864928"/>
                  <a:gd name="connsiteX37" fmla="*/ 528132 w 6658777"/>
                  <a:gd name="connsiteY37" fmla="*/ 3679122 h 6864928"/>
                  <a:gd name="connsiteX38" fmla="*/ 538911 w 6658777"/>
                  <a:gd name="connsiteY38" fmla="*/ 3773995 h 6864928"/>
                  <a:gd name="connsiteX39" fmla="*/ 551844 w 6658777"/>
                  <a:gd name="connsiteY39" fmla="*/ 3868868 h 6864928"/>
                  <a:gd name="connsiteX40" fmla="*/ 562623 w 6658777"/>
                  <a:gd name="connsiteY40" fmla="*/ 3965898 h 6864928"/>
                  <a:gd name="connsiteX41" fmla="*/ 579868 w 6658777"/>
                  <a:gd name="connsiteY41" fmla="*/ 4060771 h 6864928"/>
                  <a:gd name="connsiteX42" fmla="*/ 599269 w 6658777"/>
                  <a:gd name="connsiteY42" fmla="*/ 4155645 h 6864928"/>
                  <a:gd name="connsiteX43" fmla="*/ 622981 w 6658777"/>
                  <a:gd name="connsiteY43" fmla="*/ 4246205 h 6864928"/>
                  <a:gd name="connsiteX44" fmla="*/ 646693 w 6658777"/>
                  <a:gd name="connsiteY44" fmla="*/ 4343235 h 6864928"/>
                  <a:gd name="connsiteX45" fmla="*/ 674716 w 6658777"/>
                  <a:gd name="connsiteY45" fmla="*/ 4433796 h 6864928"/>
                  <a:gd name="connsiteX46" fmla="*/ 702739 w 6658777"/>
                  <a:gd name="connsiteY46" fmla="*/ 4528669 h 6864928"/>
                  <a:gd name="connsiteX47" fmla="*/ 737230 w 6658777"/>
                  <a:gd name="connsiteY47" fmla="*/ 4619230 h 6864928"/>
                  <a:gd name="connsiteX48" fmla="*/ 769564 w 6658777"/>
                  <a:gd name="connsiteY48" fmla="*/ 4716260 h 6864928"/>
                  <a:gd name="connsiteX49" fmla="*/ 810521 w 6658777"/>
                  <a:gd name="connsiteY49" fmla="*/ 4806820 h 6864928"/>
                  <a:gd name="connsiteX50" fmla="*/ 849323 w 6658777"/>
                  <a:gd name="connsiteY50" fmla="*/ 4897381 h 6864928"/>
                  <a:gd name="connsiteX51" fmla="*/ 892436 w 6658777"/>
                  <a:gd name="connsiteY51" fmla="*/ 4990098 h 6864928"/>
                  <a:gd name="connsiteX52" fmla="*/ 935549 w 6658777"/>
                  <a:gd name="connsiteY52" fmla="*/ 5076347 h 6864928"/>
                  <a:gd name="connsiteX53" fmla="*/ 985128 w 6658777"/>
                  <a:gd name="connsiteY53" fmla="*/ 5164751 h 6864928"/>
                  <a:gd name="connsiteX54" fmla="*/ 1034708 w 6658777"/>
                  <a:gd name="connsiteY54" fmla="*/ 5251000 h 6864928"/>
                  <a:gd name="connsiteX55" fmla="*/ 1086444 w 6658777"/>
                  <a:gd name="connsiteY55" fmla="*/ 5335092 h 6864928"/>
                  <a:gd name="connsiteX56" fmla="*/ 1138179 w 6658777"/>
                  <a:gd name="connsiteY56" fmla="*/ 5419184 h 6864928"/>
                  <a:gd name="connsiteX57" fmla="*/ 1194226 w 6658777"/>
                  <a:gd name="connsiteY57" fmla="*/ 5501120 h 6864928"/>
                  <a:gd name="connsiteX58" fmla="*/ 1254584 w 6658777"/>
                  <a:gd name="connsiteY58" fmla="*/ 5580900 h 6864928"/>
                  <a:gd name="connsiteX59" fmla="*/ 1312786 w 6658777"/>
                  <a:gd name="connsiteY59" fmla="*/ 5656368 h 6864928"/>
                  <a:gd name="connsiteX60" fmla="*/ 1373144 w 6658777"/>
                  <a:gd name="connsiteY60" fmla="*/ 5731835 h 6864928"/>
                  <a:gd name="connsiteX61" fmla="*/ 1435657 w 6658777"/>
                  <a:gd name="connsiteY61" fmla="*/ 5807303 h 6864928"/>
                  <a:gd name="connsiteX62" fmla="*/ 1500327 w 6658777"/>
                  <a:gd name="connsiteY62" fmla="*/ 5878457 h 6864928"/>
                  <a:gd name="connsiteX63" fmla="*/ 1567152 w 6658777"/>
                  <a:gd name="connsiteY63" fmla="*/ 5949612 h 6864928"/>
                  <a:gd name="connsiteX64" fmla="*/ 1633977 w 6658777"/>
                  <a:gd name="connsiteY64" fmla="*/ 6018611 h 6864928"/>
                  <a:gd name="connsiteX65" fmla="*/ 1707268 w 6658777"/>
                  <a:gd name="connsiteY65" fmla="*/ 6085454 h 6864928"/>
                  <a:gd name="connsiteX66" fmla="*/ 1774093 w 6658777"/>
                  <a:gd name="connsiteY66" fmla="*/ 6147984 h 6864928"/>
                  <a:gd name="connsiteX67" fmla="*/ 1849541 w 6658777"/>
                  <a:gd name="connsiteY67" fmla="*/ 6212670 h 6864928"/>
                  <a:gd name="connsiteX68" fmla="*/ 1996124 w 6658777"/>
                  <a:gd name="connsiteY68" fmla="*/ 6335574 h 6864928"/>
                  <a:gd name="connsiteX69" fmla="*/ 2151330 w 6658777"/>
                  <a:gd name="connsiteY69" fmla="*/ 6447697 h 6864928"/>
                  <a:gd name="connsiteX70" fmla="*/ 2313004 w 6658777"/>
                  <a:gd name="connsiteY70" fmla="*/ 6551195 h 6864928"/>
                  <a:gd name="connsiteX71" fmla="*/ 2476832 w 6658777"/>
                  <a:gd name="connsiteY71" fmla="*/ 6650381 h 6864928"/>
                  <a:gd name="connsiteX72" fmla="*/ 2647128 w 6658777"/>
                  <a:gd name="connsiteY72" fmla="*/ 6736630 h 6864928"/>
                  <a:gd name="connsiteX73" fmla="*/ 2821735 w 6658777"/>
                  <a:gd name="connsiteY73" fmla="*/ 6820722 h 6864928"/>
                  <a:gd name="connsiteX74" fmla="*/ 2930212 w 6658777"/>
                  <a:gd name="connsiteY74" fmla="*/ 6864928 h 6864928"/>
                  <a:gd name="connsiteX75" fmla="*/ 1812362 w 6658777"/>
                  <a:gd name="connsiteY75" fmla="*/ 6864928 h 6864928"/>
                  <a:gd name="connsiteX76" fmla="*/ 1746070 w 6658777"/>
                  <a:gd name="connsiteY76" fmla="*/ 6820722 h 6864928"/>
                  <a:gd name="connsiteX77" fmla="*/ 1662000 w 6658777"/>
                  <a:gd name="connsiteY77" fmla="*/ 6760348 h 6864928"/>
                  <a:gd name="connsiteX78" fmla="*/ 1582241 w 6658777"/>
                  <a:gd name="connsiteY78" fmla="*/ 6697818 h 6864928"/>
                  <a:gd name="connsiteX79" fmla="*/ 1504638 w 6658777"/>
                  <a:gd name="connsiteY79" fmla="*/ 6633131 h 6864928"/>
                  <a:gd name="connsiteX80" fmla="*/ 1429191 w 6658777"/>
                  <a:gd name="connsiteY80" fmla="*/ 6570601 h 6864928"/>
                  <a:gd name="connsiteX81" fmla="*/ 1353743 w 6658777"/>
                  <a:gd name="connsiteY81" fmla="*/ 6501603 h 6864928"/>
                  <a:gd name="connsiteX82" fmla="*/ 1278296 w 6658777"/>
                  <a:gd name="connsiteY82" fmla="*/ 6430448 h 6864928"/>
                  <a:gd name="connsiteX83" fmla="*/ 1207159 w 6658777"/>
                  <a:gd name="connsiteY83" fmla="*/ 6359293 h 6864928"/>
                  <a:gd name="connsiteX84" fmla="*/ 1133868 w 6658777"/>
                  <a:gd name="connsiteY84" fmla="*/ 6288138 h 6864928"/>
                  <a:gd name="connsiteX85" fmla="*/ 1062731 w 6658777"/>
                  <a:gd name="connsiteY85" fmla="*/ 6212670 h 6864928"/>
                  <a:gd name="connsiteX86" fmla="*/ 995907 w 6658777"/>
                  <a:gd name="connsiteY86" fmla="*/ 6137203 h 6864928"/>
                  <a:gd name="connsiteX87" fmla="*/ 933393 w 6658777"/>
                  <a:gd name="connsiteY87" fmla="*/ 6057423 h 6864928"/>
                  <a:gd name="connsiteX88" fmla="*/ 868724 w 6658777"/>
                  <a:gd name="connsiteY88" fmla="*/ 5973331 h 6864928"/>
                  <a:gd name="connsiteX89" fmla="*/ 806210 w 6658777"/>
                  <a:gd name="connsiteY89" fmla="*/ 5891395 h 6864928"/>
                  <a:gd name="connsiteX90" fmla="*/ 745852 w 6658777"/>
                  <a:gd name="connsiteY90" fmla="*/ 5807303 h 6864928"/>
                  <a:gd name="connsiteX91" fmla="*/ 685494 w 6658777"/>
                  <a:gd name="connsiteY91" fmla="*/ 5721054 h 6864928"/>
                  <a:gd name="connsiteX92" fmla="*/ 631603 w 6658777"/>
                  <a:gd name="connsiteY92" fmla="*/ 5632649 h 6864928"/>
                  <a:gd name="connsiteX93" fmla="*/ 575556 w 6658777"/>
                  <a:gd name="connsiteY93" fmla="*/ 5542088 h 6864928"/>
                  <a:gd name="connsiteX94" fmla="*/ 523821 w 6658777"/>
                  <a:gd name="connsiteY94" fmla="*/ 5449371 h 6864928"/>
                  <a:gd name="connsiteX95" fmla="*/ 472086 w 6658777"/>
                  <a:gd name="connsiteY95" fmla="*/ 5354498 h 6864928"/>
                  <a:gd name="connsiteX96" fmla="*/ 424662 w 6658777"/>
                  <a:gd name="connsiteY96" fmla="*/ 5259625 h 6864928"/>
                  <a:gd name="connsiteX97" fmla="*/ 377237 w 6658777"/>
                  <a:gd name="connsiteY97" fmla="*/ 5160439 h 6864928"/>
                  <a:gd name="connsiteX98" fmla="*/ 334125 w 6658777"/>
                  <a:gd name="connsiteY98" fmla="*/ 5065566 h 6864928"/>
                  <a:gd name="connsiteX99" fmla="*/ 293167 w 6658777"/>
                  <a:gd name="connsiteY99" fmla="*/ 4966380 h 6864928"/>
                  <a:gd name="connsiteX100" fmla="*/ 254366 w 6658777"/>
                  <a:gd name="connsiteY100" fmla="*/ 4867194 h 6864928"/>
                  <a:gd name="connsiteX101" fmla="*/ 217720 w 6658777"/>
                  <a:gd name="connsiteY101" fmla="*/ 4768009 h 6864928"/>
                  <a:gd name="connsiteX102" fmla="*/ 187541 w 6658777"/>
                  <a:gd name="connsiteY102" fmla="*/ 4668823 h 6864928"/>
                  <a:gd name="connsiteX103" fmla="*/ 159518 w 6658777"/>
                  <a:gd name="connsiteY103" fmla="*/ 4569637 h 6864928"/>
                  <a:gd name="connsiteX104" fmla="*/ 131494 w 6658777"/>
                  <a:gd name="connsiteY104" fmla="*/ 4470451 h 6864928"/>
                  <a:gd name="connsiteX105" fmla="*/ 107782 w 6658777"/>
                  <a:gd name="connsiteY105" fmla="*/ 4366953 h 6864928"/>
                  <a:gd name="connsiteX106" fmla="*/ 84070 w 6658777"/>
                  <a:gd name="connsiteY106" fmla="*/ 4267768 h 6864928"/>
                  <a:gd name="connsiteX107" fmla="*/ 62514 w 6658777"/>
                  <a:gd name="connsiteY107" fmla="*/ 4168582 h 6864928"/>
                  <a:gd name="connsiteX108" fmla="*/ 47424 w 6658777"/>
                  <a:gd name="connsiteY108" fmla="*/ 4065084 h 6864928"/>
                  <a:gd name="connsiteX109" fmla="*/ 32335 w 6658777"/>
                  <a:gd name="connsiteY109" fmla="*/ 3965898 h 6864928"/>
                  <a:gd name="connsiteX110" fmla="*/ 19401 w 6658777"/>
                  <a:gd name="connsiteY110" fmla="*/ 3862400 h 6864928"/>
                  <a:gd name="connsiteX111" fmla="*/ 12934 w 6658777"/>
                  <a:gd name="connsiteY111" fmla="*/ 3763214 h 6864928"/>
                  <a:gd name="connsiteX112" fmla="*/ 4311 w 6658777"/>
                  <a:gd name="connsiteY112" fmla="*/ 3659716 h 6864928"/>
                  <a:gd name="connsiteX113" fmla="*/ 0 w 6658777"/>
                  <a:gd name="connsiteY113" fmla="*/ 3560530 h 6864928"/>
                  <a:gd name="connsiteX114" fmla="*/ 0 w 6658777"/>
                  <a:gd name="connsiteY114" fmla="*/ 3457032 h 6864928"/>
                  <a:gd name="connsiteX115" fmla="*/ 0 w 6658777"/>
                  <a:gd name="connsiteY115" fmla="*/ 3357846 h 6864928"/>
                  <a:gd name="connsiteX116" fmla="*/ 4311 w 6658777"/>
                  <a:gd name="connsiteY116" fmla="*/ 3258660 h 6864928"/>
                  <a:gd name="connsiteX117" fmla="*/ 8623 w 6658777"/>
                  <a:gd name="connsiteY117" fmla="*/ 3155162 h 6864928"/>
                  <a:gd name="connsiteX118" fmla="*/ 15090 w 6658777"/>
                  <a:gd name="connsiteY118" fmla="*/ 3055977 h 6864928"/>
                  <a:gd name="connsiteX119" fmla="*/ 28023 w 6658777"/>
                  <a:gd name="connsiteY119" fmla="*/ 2956791 h 6864928"/>
                  <a:gd name="connsiteX120" fmla="*/ 38802 w 6658777"/>
                  <a:gd name="connsiteY120" fmla="*/ 2857605 h 6864928"/>
                  <a:gd name="connsiteX121" fmla="*/ 56047 w 6658777"/>
                  <a:gd name="connsiteY121" fmla="*/ 2758419 h 6864928"/>
                  <a:gd name="connsiteX122" fmla="*/ 71136 w 6658777"/>
                  <a:gd name="connsiteY122" fmla="*/ 2659234 h 6864928"/>
                  <a:gd name="connsiteX123" fmla="*/ 90537 w 6658777"/>
                  <a:gd name="connsiteY123" fmla="*/ 2560048 h 6864928"/>
                  <a:gd name="connsiteX124" fmla="*/ 112093 w 6658777"/>
                  <a:gd name="connsiteY124" fmla="*/ 2463018 h 6864928"/>
                  <a:gd name="connsiteX125" fmla="*/ 137961 w 6658777"/>
                  <a:gd name="connsiteY125" fmla="*/ 2363833 h 6864928"/>
                  <a:gd name="connsiteX126" fmla="*/ 161673 w 6658777"/>
                  <a:gd name="connsiteY126" fmla="*/ 2268959 h 6864928"/>
                  <a:gd name="connsiteX127" fmla="*/ 226343 w 6658777"/>
                  <a:gd name="connsiteY127" fmla="*/ 2079213 h 6864928"/>
                  <a:gd name="connsiteX128" fmla="*/ 293167 w 6658777"/>
                  <a:gd name="connsiteY128" fmla="*/ 1891622 h 6864928"/>
                  <a:gd name="connsiteX129" fmla="*/ 334125 w 6658777"/>
                  <a:gd name="connsiteY129" fmla="*/ 1801062 h 6864928"/>
                  <a:gd name="connsiteX130" fmla="*/ 372926 w 6658777"/>
                  <a:gd name="connsiteY130" fmla="*/ 1710501 h 6864928"/>
                  <a:gd name="connsiteX131" fmla="*/ 411728 w 6658777"/>
                  <a:gd name="connsiteY131" fmla="*/ 1617784 h 6864928"/>
                  <a:gd name="connsiteX132" fmla="*/ 461307 w 6658777"/>
                  <a:gd name="connsiteY132" fmla="*/ 1527223 h 6864928"/>
                  <a:gd name="connsiteX133" fmla="*/ 504420 w 6658777"/>
                  <a:gd name="connsiteY133" fmla="*/ 1438818 h 6864928"/>
                  <a:gd name="connsiteX134" fmla="*/ 556156 w 6658777"/>
                  <a:gd name="connsiteY134" fmla="*/ 1352570 h 6864928"/>
                  <a:gd name="connsiteX135" fmla="*/ 603580 w 6658777"/>
                  <a:gd name="connsiteY135" fmla="*/ 1264165 h 6864928"/>
                  <a:gd name="connsiteX136" fmla="*/ 659626 w 6658777"/>
                  <a:gd name="connsiteY136" fmla="*/ 1182229 h 6864928"/>
                  <a:gd name="connsiteX137" fmla="*/ 713518 w 6658777"/>
                  <a:gd name="connsiteY137" fmla="*/ 1098137 h 6864928"/>
                  <a:gd name="connsiteX138" fmla="*/ 769564 w 6658777"/>
                  <a:gd name="connsiteY138" fmla="*/ 1014044 h 6864928"/>
                  <a:gd name="connsiteX139" fmla="*/ 829922 w 6658777"/>
                  <a:gd name="connsiteY139" fmla="*/ 932108 h 6864928"/>
                  <a:gd name="connsiteX140" fmla="*/ 892436 w 6658777"/>
                  <a:gd name="connsiteY140" fmla="*/ 852329 h 6864928"/>
                  <a:gd name="connsiteX141" fmla="*/ 957105 w 6658777"/>
                  <a:gd name="connsiteY141" fmla="*/ 772549 h 6864928"/>
                  <a:gd name="connsiteX142" fmla="*/ 1019619 w 6658777"/>
                  <a:gd name="connsiteY142" fmla="*/ 697081 h 6864928"/>
                  <a:gd name="connsiteX143" fmla="*/ 1086444 w 6658777"/>
                  <a:gd name="connsiteY143" fmla="*/ 621614 h 6864928"/>
                  <a:gd name="connsiteX144" fmla="*/ 1159735 w 6658777"/>
                  <a:gd name="connsiteY144" fmla="*/ 546147 h 6864928"/>
                  <a:gd name="connsiteX145" fmla="*/ 1230872 w 6658777"/>
                  <a:gd name="connsiteY145" fmla="*/ 474991 h 6864928"/>
                  <a:gd name="connsiteX146" fmla="*/ 1302008 w 6658777"/>
                  <a:gd name="connsiteY146" fmla="*/ 403836 h 6864928"/>
                  <a:gd name="connsiteX147" fmla="*/ 1377455 w 6658777"/>
                  <a:gd name="connsiteY147" fmla="*/ 332682 h 6864928"/>
                  <a:gd name="connsiteX148" fmla="*/ 1452903 w 6658777"/>
                  <a:gd name="connsiteY148" fmla="*/ 263683 h 6864928"/>
                  <a:gd name="connsiteX149" fmla="*/ 1532661 w 6658777"/>
                  <a:gd name="connsiteY149" fmla="*/ 201153 h 6864928"/>
                  <a:gd name="connsiteX150" fmla="*/ 1614576 w 6658777"/>
                  <a:gd name="connsiteY150" fmla="*/ 136466 h 6864928"/>
                  <a:gd name="connsiteX151" fmla="*/ 1698646 w 6658777"/>
                  <a:gd name="connsiteY151" fmla="*/ 73936 h 6864928"/>
                  <a:gd name="connsiteX152" fmla="*/ 1782716 w 6658777"/>
                  <a:gd name="connsiteY152" fmla="*/ 13562 h 6864928"/>
                  <a:gd name="connsiteX153" fmla="*/ 1802802 w 6658777"/>
                  <a:gd name="connsiteY153" fmla="*/ 0 h 6864928"/>
                  <a:gd name="connsiteX0" fmla="*/ 6492792 w 6509594"/>
                  <a:gd name="connsiteY0" fmla="*/ 6605101 h 6864928"/>
                  <a:gd name="connsiteX1" fmla="*/ 6509594 w 6509594"/>
                  <a:gd name="connsiteY1" fmla="*/ 6864928 h 6864928"/>
                  <a:gd name="connsiteX2" fmla="*/ 5977765 w 6509594"/>
                  <a:gd name="connsiteY2" fmla="*/ 6864928 h 6864928"/>
                  <a:gd name="connsiteX3" fmla="*/ 6016396 w 6509594"/>
                  <a:gd name="connsiteY3" fmla="*/ 6848753 h 6864928"/>
                  <a:gd name="connsiteX4" fmla="*/ 6106932 w 6509594"/>
                  <a:gd name="connsiteY4" fmla="*/ 6807785 h 6864928"/>
                  <a:gd name="connsiteX5" fmla="*/ 6197470 w 6509594"/>
                  <a:gd name="connsiteY5" fmla="*/ 6764660 h 6864928"/>
                  <a:gd name="connsiteX6" fmla="*/ 6348364 w 6509594"/>
                  <a:gd name="connsiteY6" fmla="*/ 6689193 h 6864928"/>
                  <a:gd name="connsiteX7" fmla="*/ 6492792 w 6509594"/>
                  <a:gd name="connsiteY7" fmla="*/ 6605101 h 6864928"/>
                  <a:gd name="connsiteX8" fmla="*/ 1802802 w 6509594"/>
                  <a:gd name="connsiteY8" fmla="*/ 0 h 6864928"/>
                  <a:gd name="connsiteX9" fmla="*/ 2367371 w 6509594"/>
                  <a:gd name="connsiteY9" fmla="*/ 0 h 6864928"/>
                  <a:gd name="connsiteX10" fmla="*/ 2345338 w 6509594"/>
                  <a:gd name="connsiteY10" fmla="*/ 13562 h 6864928"/>
                  <a:gd name="connsiteX11" fmla="*/ 2261268 w 6509594"/>
                  <a:gd name="connsiteY11" fmla="*/ 69624 h 6864928"/>
                  <a:gd name="connsiteX12" fmla="*/ 2181509 w 6509594"/>
                  <a:gd name="connsiteY12" fmla="*/ 129998 h 6864928"/>
                  <a:gd name="connsiteX13" fmla="*/ 2103906 w 6509594"/>
                  <a:gd name="connsiteY13" fmla="*/ 183903 h 6864928"/>
                  <a:gd name="connsiteX14" fmla="*/ 1953011 w 6509594"/>
                  <a:gd name="connsiteY14" fmla="*/ 308963 h 6864928"/>
                  <a:gd name="connsiteX15" fmla="*/ 1806428 w 6509594"/>
                  <a:gd name="connsiteY15" fmla="*/ 434024 h 6864928"/>
                  <a:gd name="connsiteX16" fmla="*/ 1666311 w 6509594"/>
                  <a:gd name="connsiteY16" fmla="*/ 569865 h 6864928"/>
                  <a:gd name="connsiteX17" fmla="*/ 1534817 w 6509594"/>
                  <a:gd name="connsiteY17" fmla="*/ 712175 h 6864928"/>
                  <a:gd name="connsiteX18" fmla="*/ 1411945 w 6509594"/>
                  <a:gd name="connsiteY18" fmla="*/ 858797 h 6864928"/>
                  <a:gd name="connsiteX19" fmla="*/ 1293385 w 6509594"/>
                  <a:gd name="connsiteY19" fmla="*/ 1009732 h 6864928"/>
                  <a:gd name="connsiteX20" fmla="*/ 1185603 w 6509594"/>
                  <a:gd name="connsiteY20" fmla="*/ 1164979 h 6864928"/>
                  <a:gd name="connsiteX21" fmla="*/ 1084288 w 6509594"/>
                  <a:gd name="connsiteY21" fmla="*/ 1328851 h 6864928"/>
                  <a:gd name="connsiteX22" fmla="*/ 987284 w 6509594"/>
                  <a:gd name="connsiteY22" fmla="*/ 1490567 h 6864928"/>
                  <a:gd name="connsiteX23" fmla="*/ 905370 w 6509594"/>
                  <a:gd name="connsiteY23" fmla="*/ 1660908 h 6864928"/>
                  <a:gd name="connsiteX24" fmla="*/ 825611 w 6509594"/>
                  <a:gd name="connsiteY24" fmla="*/ 1833405 h 6864928"/>
                  <a:gd name="connsiteX25" fmla="*/ 758786 w 6509594"/>
                  <a:gd name="connsiteY25" fmla="*/ 2008058 h 6864928"/>
                  <a:gd name="connsiteX26" fmla="*/ 694117 w 6509594"/>
                  <a:gd name="connsiteY26" fmla="*/ 2187023 h 6864928"/>
                  <a:gd name="connsiteX27" fmla="*/ 642381 w 6509594"/>
                  <a:gd name="connsiteY27" fmla="*/ 2368145 h 6864928"/>
                  <a:gd name="connsiteX28" fmla="*/ 599269 w 6509594"/>
                  <a:gd name="connsiteY28" fmla="*/ 2551423 h 6864928"/>
                  <a:gd name="connsiteX29" fmla="*/ 562623 w 6509594"/>
                  <a:gd name="connsiteY29" fmla="*/ 2739014 h 6864928"/>
                  <a:gd name="connsiteX30" fmla="*/ 538911 w 6509594"/>
                  <a:gd name="connsiteY30" fmla="*/ 2924448 h 6864928"/>
                  <a:gd name="connsiteX31" fmla="*/ 523821 w 6509594"/>
                  <a:gd name="connsiteY31" fmla="*/ 3112038 h 6864928"/>
                  <a:gd name="connsiteX32" fmla="*/ 515198 w 6509594"/>
                  <a:gd name="connsiteY32" fmla="*/ 3301785 h 6864928"/>
                  <a:gd name="connsiteX33" fmla="*/ 515198 w 6509594"/>
                  <a:gd name="connsiteY33" fmla="*/ 3396658 h 6864928"/>
                  <a:gd name="connsiteX34" fmla="*/ 515198 w 6509594"/>
                  <a:gd name="connsiteY34" fmla="*/ 3491531 h 6864928"/>
                  <a:gd name="connsiteX35" fmla="*/ 519510 w 6509594"/>
                  <a:gd name="connsiteY35" fmla="*/ 3584249 h 6864928"/>
                  <a:gd name="connsiteX36" fmla="*/ 528132 w 6509594"/>
                  <a:gd name="connsiteY36" fmla="*/ 3679122 h 6864928"/>
                  <a:gd name="connsiteX37" fmla="*/ 538911 w 6509594"/>
                  <a:gd name="connsiteY37" fmla="*/ 3773995 h 6864928"/>
                  <a:gd name="connsiteX38" fmla="*/ 551844 w 6509594"/>
                  <a:gd name="connsiteY38" fmla="*/ 3868868 h 6864928"/>
                  <a:gd name="connsiteX39" fmla="*/ 562623 w 6509594"/>
                  <a:gd name="connsiteY39" fmla="*/ 3965898 h 6864928"/>
                  <a:gd name="connsiteX40" fmla="*/ 579868 w 6509594"/>
                  <a:gd name="connsiteY40" fmla="*/ 4060771 h 6864928"/>
                  <a:gd name="connsiteX41" fmla="*/ 599269 w 6509594"/>
                  <a:gd name="connsiteY41" fmla="*/ 4155645 h 6864928"/>
                  <a:gd name="connsiteX42" fmla="*/ 622981 w 6509594"/>
                  <a:gd name="connsiteY42" fmla="*/ 4246205 h 6864928"/>
                  <a:gd name="connsiteX43" fmla="*/ 646693 w 6509594"/>
                  <a:gd name="connsiteY43" fmla="*/ 4343235 h 6864928"/>
                  <a:gd name="connsiteX44" fmla="*/ 674716 w 6509594"/>
                  <a:gd name="connsiteY44" fmla="*/ 4433796 h 6864928"/>
                  <a:gd name="connsiteX45" fmla="*/ 702739 w 6509594"/>
                  <a:gd name="connsiteY45" fmla="*/ 4528669 h 6864928"/>
                  <a:gd name="connsiteX46" fmla="*/ 737230 w 6509594"/>
                  <a:gd name="connsiteY46" fmla="*/ 4619230 h 6864928"/>
                  <a:gd name="connsiteX47" fmla="*/ 769564 w 6509594"/>
                  <a:gd name="connsiteY47" fmla="*/ 4716260 h 6864928"/>
                  <a:gd name="connsiteX48" fmla="*/ 810521 w 6509594"/>
                  <a:gd name="connsiteY48" fmla="*/ 4806820 h 6864928"/>
                  <a:gd name="connsiteX49" fmla="*/ 849323 w 6509594"/>
                  <a:gd name="connsiteY49" fmla="*/ 4897381 h 6864928"/>
                  <a:gd name="connsiteX50" fmla="*/ 892436 w 6509594"/>
                  <a:gd name="connsiteY50" fmla="*/ 4990098 h 6864928"/>
                  <a:gd name="connsiteX51" fmla="*/ 935549 w 6509594"/>
                  <a:gd name="connsiteY51" fmla="*/ 5076347 h 6864928"/>
                  <a:gd name="connsiteX52" fmla="*/ 985128 w 6509594"/>
                  <a:gd name="connsiteY52" fmla="*/ 5164751 h 6864928"/>
                  <a:gd name="connsiteX53" fmla="*/ 1034708 w 6509594"/>
                  <a:gd name="connsiteY53" fmla="*/ 5251000 h 6864928"/>
                  <a:gd name="connsiteX54" fmla="*/ 1086444 w 6509594"/>
                  <a:gd name="connsiteY54" fmla="*/ 5335092 h 6864928"/>
                  <a:gd name="connsiteX55" fmla="*/ 1138179 w 6509594"/>
                  <a:gd name="connsiteY55" fmla="*/ 5419184 h 6864928"/>
                  <a:gd name="connsiteX56" fmla="*/ 1194226 w 6509594"/>
                  <a:gd name="connsiteY56" fmla="*/ 5501120 h 6864928"/>
                  <a:gd name="connsiteX57" fmla="*/ 1254584 w 6509594"/>
                  <a:gd name="connsiteY57" fmla="*/ 5580900 h 6864928"/>
                  <a:gd name="connsiteX58" fmla="*/ 1312786 w 6509594"/>
                  <a:gd name="connsiteY58" fmla="*/ 5656368 h 6864928"/>
                  <a:gd name="connsiteX59" fmla="*/ 1373144 w 6509594"/>
                  <a:gd name="connsiteY59" fmla="*/ 5731835 h 6864928"/>
                  <a:gd name="connsiteX60" fmla="*/ 1435657 w 6509594"/>
                  <a:gd name="connsiteY60" fmla="*/ 5807303 h 6864928"/>
                  <a:gd name="connsiteX61" fmla="*/ 1500327 w 6509594"/>
                  <a:gd name="connsiteY61" fmla="*/ 5878457 h 6864928"/>
                  <a:gd name="connsiteX62" fmla="*/ 1567152 w 6509594"/>
                  <a:gd name="connsiteY62" fmla="*/ 5949612 h 6864928"/>
                  <a:gd name="connsiteX63" fmla="*/ 1633977 w 6509594"/>
                  <a:gd name="connsiteY63" fmla="*/ 6018611 h 6864928"/>
                  <a:gd name="connsiteX64" fmla="*/ 1707268 w 6509594"/>
                  <a:gd name="connsiteY64" fmla="*/ 6085454 h 6864928"/>
                  <a:gd name="connsiteX65" fmla="*/ 1774093 w 6509594"/>
                  <a:gd name="connsiteY65" fmla="*/ 6147984 h 6864928"/>
                  <a:gd name="connsiteX66" fmla="*/ 1849541 w 6509594"/>
                  <a:gd name="connsiteY66" fmla="*/ 6212670 h 6864928"/>
                  <a:gd name="connsiteX67" fmla="*/ 1996124 w 6509594"/>
                  <a:gd name="connsiteY67" fmla="*/ 6335574 h 6864928"/>
                  <a:gd name="connsiteX68" fmla="*/ 2151330 w 6509594"/>
                  <a:gd name="connsiteY68" fmla="*/ 6447697 h 6864928"/>
                  <a:gd name="connsiteX69" fmla="*/ 2313004 w 6509594"/>
                  <a:gd name="connsiteY69" fmla="*/ 6551195 h 6864928"/>
                  <a:gd name="connsiteX70" fmla="*/ 2476832 w 6509594"/>
                  <a:gd name="connsiteY70" fmla="*/ 6650381 h 6864928"/>
                  <a:gd name="connsiteX71" fmla="*/ 2647128 w 6509594"/>
                  <a:gd name="connsiteY71" fmla="*/ 6736630 h 6864928"/>
                  <a:gd name="connsiteX72" fmla="*/ 2821735 w 6509594"/>
                  <a:gd name="connsiteY72" fmla="*/ 6820722 h 6864928"/>
                  <a:gd name="connsiteX73" fmla="*/ 2930212 w 6509594"/>
                  <a:gd name="connsiteY73" fmla="*/ 6864928 h 6864928"/>
                  <a:gd name="connsiteX74" fmla="*/ 1812362 w 6509594"/>
                  <a:gd name="connsiteY74" fmla="*/ 6864928 h 6864928"/>
                  <a:gd name="connsiteX75" fmla="*/ 1746070 w 6509594"/>
                  <a:gd name="connsiteY75" fmla="*/ 6820722 h 6864928"/>
                  <a:gd name="connsiteX76" fmla="*/ 1662000 w 6509594"/>
                  <a:gd name="connsiteY76" fmla="*/ 6760348 h 6864928"/>
                  <a:gd name="connsiteX77" fmla="*/ 1582241 w 6509594"/>
                  <a:gd name="connsiteY77" fmla="*/ 6697818 h 6864928"/>
                  <a:gd name="connsiteX78" fmla="*/ 1504638 w 6509594"/>
                  <a:gd name="connsiteY78" fmla="*/ 6633131 h 6864928"/>
                  <a:gd name="connsiteX79" fmla="*/ 1429191 w 6509594"/>
                  <a:gd name="connsiteY79" fmla="*/ 6570601 h 6864928"/>
                  <a:gd name="connsiteX80" fmla="*/ 1353743 w 6509594"/>
                  <a:gd name="connsiteY80" fmla="*/ 6501603 h 6864928"/>
                  <a:gd name="connsiteX81" fmla="*/ 1278296 w 6509594"/>
                  <a:gd name="connsiteY81" fmla="*/ 6430448 h 6864928"/>
                  <a:gd name="connsiteX82" fmla="*/ 1207159 w 6509594"/>
                  <a:gd name="connsiteY82" fmla="*/ 6359293 h 6864928"/>
                  <a:gd name="connsiteX83" fmla="*/ 1133868 w 6509594"/>
                  <a:gd name="connsiteY83" fmla="*/ 6288138 h 6864928"/>
                  <a:gd name="connsiteX84" fmla="*/ 1062731 w 6509594"/>
                  <a:gd name="connsiteY84" fmla="*/ 6212670 h 6864928"/>
                  <a:gd name="connsiteX85" fmla="*/ 995907 w 6509594"/>
                  <a:gd name="connsiteY85" fmla="*/ 6137203 h 6864928"/>
                  <a:gd name="connsiteX86" fmla="*/ 933393 w 6509594"/>
                  <a:gd name="connsiteY86" fmla="*/ 6057423 h 6864928"/>
                  <a:gd name="connsiteX87" fmla="*/ 868724 w 6509594"/>
                  <a:gd name="connsiteY87" fmla="*/ 5973331 h 6864928"/>
                  <a:gd name="connsiteX88" fmla="*/ 806210 w 6509594"/>
                  <a:gd name="connsiteY88" fmla="*/ 5891395 h 6864928"/>
                  <a:gd name="connsiteX89" fmla="*/ 745852 w 6509594"/>
                  <a:gd name="connsiteY89" fmla="*/ 5807303 h 6864928"/>
                  <a:gd name="connsiteX90" fmla="*/ 685494 w 6509594"/>
                  <a:gd name="connsiteY90" fmla="*/ 5721054 h 6864928"/>
                  <a:gd name="connsiteX91" fmla="*/ 631603 w 6509594"/>
                  <a:gd name="connsiteY91" fmla="*/ 5632649 h 6864928"/>
                  <a:gd name="connsiteX92" fmla="*/ 575556 w 6509594"/>
                  <a:gd name="connsiteY92" fmla="*/ 5542088 h 6864928"/>
                  <a:gd name="connsiteX93" fmla="*/ 523821 w 6509594"/>
                  <a:gd name="connsiteY93" fmla="*/ 5449371 h 6864928"/>
                  <a:gd name="connsiteX94" fmla="*/ 472086 w 6509594"/>
                  <a:gd name="connsiteY94" fmla="*/ 5354498 h 6864928"/>
                  <a:gd name="connsiteX95" fmla="*/ 424662 w 6509594"/>
                  <a:gd name="connsiteY95" fmla="*/ 5259625 h 6864928"/>
                  <a:gd name="connsiteX96" fmla="*/ 377237 w 6509594"/>
                  <a:gd name="connsiteY96" fmla="*/ 5160439 h 6864928"/>
                  <a:gd name="connsiteX97" fmla="*/ 334125 w 6509594"/>
                  <a:gd name="connsiteY97" fmla="*/ 5065566 h 6864928"/>
                  <a:gd name="connsiteX98" fmla="*/ 293167 w 6509594"/>
                  <a:gd name="connsiteY98" fmla="*/ 4966380 h 6864928"/>
                  <a:gd name="connsiteX99" fmla="*/ 254366 w 6509594"/>
                  <a:gd name="connsiteY99" fmla="*/ 4867194 h 6864928"/>
                  <a:gd name="connsiteX100" fmla="*/ 217720 w 6509594"/>
                  <a:gd name="connsiteY100" fmla="*/ 4768009 h 6864928"/>
                  <a:gd name="connsiteX101" fmla="*/ 187541 w 6509594"/>
                  <a:gd name="connsiteY101" fmla="*/ 4668823 h 6864928"/>
                  <a:gd name="connsiteX102" fmla="*/ 159518 w 6509594"/>
                  <a:gd name="connsiteY102" fmla="*/ 4569637 h 6864928"/>
                  <a:gd name="connsiteX103" fmla="*/ 131494 w 6509594"/>
                  <a:gd name="connsiteY103" fmla="*/ 4470451 h 6864928"/>
                  <a:gd name="connsiteX104" fmla="*/ 107782 w 6509594"/>
                  <a:gd name="connsiteY104" fmla="*/ 4366953 h 6864928"/>
                  <a:gd name="connsiteX105" fmla="*/ 84070 w 6509594"/>
                  <a:gd name="connsiteY105" fmla="*/ 4267768 h 6864928"/>
                  <a:gd name="connsiteX106" fmla="*/ 62514 w 6509594"/>
                  <a:gd name="connsiteY106" fmla="*/ 4168582 h 6864928"/>
                  <a:gd name="connsiteX107" fmla="*/ 47424 w 6509594"/>
                  <a:gd name="connsiteY107" fmla="*/ 4065084 h 6864928"/>
                  <a:gd name="connsiteX108" fmla="*/ 32335 w 6509594"/>
                  <a:gd name="connsiteY108" fmla="*/ 3965898 h 6864928"/>
                  <a:gd name="connsiteX109" fmla="*/ 19401 w 6509594"/>
                  <a:gd name="connsiteY109" fmla="*/ 3862400 h 6864928"/>
                  <a:gd name="connsiteX110" fmla="*/ 12934 w 6509594"/>
                  <a:gd name="connsiteY110" fmla="*/ 3763214 h 6864928"/>
                  <a:gd name="connsiteX111" fmla="*/ 4311 w 6509594"/>
                  <a:gd name="connsiteY111" fmla="*/ 3659716 h 6864928"/>
                  <a:gd name="connsiteX112" fmla="*/ 0 w 6509594"/>
                  <a:gd name="connsiteY112" fmla="*/ 3560530 h 6864928"/>
                  <a:gd name="connsiteX113" fmla="*/ 0 w 6509594"/>
                  <a:gd name="connsiteY113" fmla="*/ 3457032 h 6864928"/>
                  <a:gd name="connsiteX114" fmla="*/ 0 w 6509594"/>
                  <a:gd name="connsiteY114" fmla="*/ 3357846 h 6864928"/>
                  <a:gd name="connsiteX115" fmla="*/ 4311 w 6509594"/>
                  <a:gd name="connsiteY115" fmla="*/ 3258660 h 6864928"/>
                  <a:gd name="connsiteX116" fmla="*/ 8623 w 6509594"/>
                  <a:gd name="connsiteY116" fmla="*/ 3155162 h 6864928"/>
                  <a:gd name="connsiteX117" fmla="*/ 15090 w 6509594"/>
                  <a:gd name="connsiteY117" fmla="*/ 3055977 h 6864928"/>
                  <a:gd name="connsiteX118" fmla="*/ 28023 w 6509594"/>
                  <a:gd name="connsiteY118" fmla="*/ 2956791 h 6864928"/>
                  <a:gd name="connsiteX119" fmla="*/ 38802 w 6509594"/>
                  <a:gd name="connsiteY119" fmla="*/ 2857605 h 6864928"/>
                  <a:gd name="connsiteX120" fmla="*/ 56047 w 6509594"/>
                  <a:gd name="connsiteY120" fmla="*/ 2758419 h 6864928"/>
                  <a:gd name="connsiteX121" fmla="*/ 71136 w 6509594"/>
                  <a:gd name="connsiteY121" fmla="*/ 2659234 h 6864928"/>
                  <a:gd name="connsiteX122" fmla="*/ 90537 w 6509594"/>
                  <a:gd name="connsiteY122" fmla="*/ 2560048 h 6864928"/>
                  <a:gd name="connsiteX123" fmla="*/ 112093 w 6509594"/>
                  <a:gd name="connsiteY123" fmla="*/ 2463018 h 6864928"/>
                  <a:gd name="connsiteX124" fmla="*/ 137961 w 6509594"/>
                  <a:gd name="connsiteY124" fmla="*/ 2363833 h 6864928"/>
                  <a:gd name="connsiteX125" fmla="*/ 161673 w 6509594"/>
                  <a:gd name="connsiteY125" fmla="*/ 2268959 h 6864928"/>
                  <a:gd name="connsiteX126" fmla="*/ 226343 w 6509594"/>
                  <a:gd name="connsiteY126" fmla="*/ 2079213 h 6864928"/>
                  <a:gd name="connsiteX127" fmla="*/ 293167 w 6509594"/>
                  <a:gd name="connsiteY127" fmla="*/ 1891622 h 6864928"/>
                  <a:gd name="connsiteX128" fmla="*/ 334125 w 6509594"/>
                  <a:gd name="connsiteY128" fmla="*/ 1801062 h 6864928"/>
                  <a:gd name="connsiteX129" fmla="*/ 372926 w 6509594"/>
                  <a:gd name="connsiteY129" fmla="*/ 1710501 h 6864928"/>
                  <a:gd name="connsiteX130" fmla="*/ 411728 w 6509594"/>
                  <a:gd name="connsiteY130" fmla="*/ 1617784 h 6864928"/>
                  <a:gd name="connsiteX131" fmla="*/ 461307 w 6509594"/>
                  <a:gd name="connsiteY131" fmla="*/ 1527223 h 6864928"/>
                  <a:gd name="connsiteX132" fmla="*/ 504420 w 6509594"/>
                  <a:gd name="connsiteY132" fmla="*/ 1438818 h 6864928"/>
                  <a:gd name="connsiteX133" fmla="*/ 556156 w 6509594"/>
                  <a:gd name="connsiteY133" fmla="*/ 1352570 h 6864928"/>
                  <a:gd name="connsiteX134" fmla="*/ 603580 w 6509594"/>
                  <a:gd name="connsiteY134" fmla="*/ 1264165 h 6864928"/>
                  <a:gd name="connsiteX135" fmla="*/ 659626 w 6509594"/>
                  <a:gd name="connsiteY135" fmla="*/ 1182229 h 6864928"/>
                  <a:gd name="connsiteX136" fmla="*/ 713518 w 6509594"/>
                  <a:gd name="connsiteY136" fmla="*/ 1098137 h 6864928"/>
                  <a:gd name="connsiteX137" fmla="*/ 769564 w 6509594"/>
                  <a:gd name="connsiteY137" fmla="*/ 1014044 h 6864928"/>
                  <a:gd name="connsiteX138" fmla="*/ 829922 w 6509594"/>
                  <a:gd name="connsiteY138" fmla="*/ 932108 h 6864928"/>
                  <a:gd name="connsiteX139" fmla="*/ 892436 w 6509594"/>
                  <a:gd name="connsiteY139" fmla="*/ 852329 h 6864928"/>
                  <a:gd name="connsiteX140" fmla="*/ 957105 w 6509594"/>
                  <a:gd name="connsiteY140" fmla="*/ 772549 h 6864928"/>
                  <a:gd name="connsiteX141" fmla="*/ 1019619 w 6509594"/>
                  <a:gd name="connsiteY141" fmla="*/ 697081 h 6864928"/>
                  <a:gd name="connsiteX142" fmla="*/ 1086444 w 6509594"/>
                  <a:gd name="connsiteY142" fmla="*/ 621614 h 6864928"/>
                  <a:gd name="connsiteX143" fmla="*/ 1159735 w 6509594"/>
                  <a:gd name="connsiteY143" fmla="*/ 546147 h 6864928"/>
                  <a:gd name="connsiteX144" fmla="*/ 1230872 w 6509594"/>
                  <a:gd name="connsiteY144" fmla="*/ 474991 h 6864928"/>
                  <a:gd name="connsiteX145" fmla="*/ 1302008 w 6509594"/>
                  <a:gd name="connsiteY145" fmla="*/ 403836 h 6864928"/>
                  <a:gd name="connsiteX146" fmla="*/ 1377455 w 6509594"/>
                  <a:gd name="connsiteY146" fmla="*/ 332682 h 6864928"/>
                  <a:gd name="connsiteX147" fmla="*/ 1452903 w 6509594"/>
                  <a:gd name="connsiteY147" fmla="*/ 263683 h 6864928"/>
                  <a:gd name="connsiteX148" fmla="*/ 1532661 w 6509594"/>
                  <a:gd name="connsiteY148" fmla="*/ 201153 h 6864928"/>
                  <a:gd name="connsiteX149" fmla="*/ 1614576 w 6509594"/>
                  <a:gd name="connsiteY149" fmla="*/ 136466 h 6864928"/>
                  <a:gd name="connsiteX150" fmla="*/ 1698646 w 6509594"/>
                  <a:gd name="connsiteY150" fmla="*/ 73936 h 6864928"/>
                  <a:gd name="connsiteX151" fmla="*/ 1782716 w 6509594"/>
                  <a:gd name="connsiteY151" fmla="*/ 13562 h 6864928"/>
                  <a:gd name="connsiteX152" fmla="*/ 1802802 w 6509594"/>
                  <a:gd name="connsiteY152" fmla="*/ 0 h 6864928"/>
                  <a:gd name="connsiteX0" fmla="*/ 6492792 w 6492792"/>
                  <a:gd name="connsiteY0" fmla="*/ 6605101 h 6864928"/>
                  <a:gd name="connsiteX1" fmla="*/ 5977765 w 6492792"/>
                  <a:gd name="connsiteY1" fmla="*/ 6864928 h 6864928"/>
                  <a:gd name="connsiteX2" fmla="*/ 6016396 w 6492792"/>
                  <a:gd name="connsiteY2" fmla="*/ 6848753 h 6864928"/>
                  <a:gd name="connsiteX3" fmla="*/ 6106932 w 6492792"/>
                  <a:gd name="connsiteY3" fmla="*/ 6807785 h 6864928"/>
                  <a:gd name="connsiteX4" fmla="*/ 6197470 w 6492792"/>
                  <a:gd name="connsiteY4" fmla="*/ 6764660 h 6864928"/>
                  <a:gd name="connsiteX5" fmla="*/ 6348364 w 6492792"/>
                  <a:gd name="connsiteY5" fmla="*/ 6689193 h 6864928"/>
                  <a:gd name="connsiteX6" fmla="*/ 6492792 w 6492792"/>
                  <a:gd name="connsiteY6" fmla="*/ 6605101 h 6864928"/>
                  <a:gd name="connsiteX7" fmla="*/ 1802802 w 6492792"/>
                  <a:gd name="connsiteY7" fmla="*/ 0 h 6864928"/>
                  <a:gd name="connsiteX8" fmla="*/ 2367371 w 6492792"/>
                  <a:gd name="connsiteY8" fmla="*/ 0 h 6864928"/>
                  <a:gd name="connsiteX9" fmla="*/ 2345338 w 6492792"/>
                  <a:gd name="connsiteY9" fmla="*/ 13562 h 6864928"/>
                  <a:gd name="connsiteX10" fmla="*/ 2261268 w 6492792"/>
                  <a:gd name="connsiteY10" fmla="*/ 69624 h 6864928"/>
                  <a:gd name="connsiteX11" fmla="*/ 2181509 w 6492792"/>
                  <a:gd name="connsiteY11" fmla="*/ 129998 h 6864928"/>
                  <a:gd name="connsiteX12" fmla="*/ 2103906 w 6492792"/>
                  <a:gd name="connsiteY12" fmla="*/ 183903 h 6864928"/>
                  <a:gd name="connsiteX13" fmla="*/ 1953011 w 6492792"/>
                  <a:gd name="connsiteY13" fmla="*/ 308963 h 6864928"/>
                  <a:gd name="connsiteX14" fmla="*/ 1806428 w 6492792"/>
                  <a:gd name="connsiteY14" fmla="*/ 434024 h 6864928"/>
                  <a:gd name="connsiteX15" fmla="*/ 1666311 w 6492792"/>
                  <a:gd name="connsiteY15" fmla="*/ 569865 h 6864928"/>
                  <a:gd name="connsiteX16" fmla="*/ 1534817 w 6492792"/>
                  <a:gd name="connsiteY16" fmla="*/ 712175 h 6864928"/>
                  <a:gd name="connsiteX17" fmla="*/ 1411945 w 6492792"/>
                  <a:gd name="connsiteY17" fmla="*/ 858797 h 6864928"/>
                  <a:gd name="connsiteX18" fmla="*/ 1293385 w 6492792"/>
                  <a:gd name="connsiteY18" fmla="*/ 1009732 h 6864928"/>
                  <a:gd name="connsiteX19" fmla="*/ 1185603 w 6492792"/>
                  <a:gd name="connsiteY19" fmla="*/ 1164979 h 6864928"/>
                  <a:gd name="connsiteX20" fmla="*/ 1084288 w 6492792"/>
                  <a:gd name="connsiteY20" fmla="*/ 1328851 h 6864928"/>
                  <a:gd name="connsiteX21" fmla="*/ 987284 w 6492792"/>
                  <a:gd name="connsiteY21" fmla="*/ 1490567 h 6864928"/>
                  <a:gd name="connsiteX22" fmla="*/ 905370 w 6492792"/>
                  <a:gd name="connsiteY22" fmla="*/ 1660908 h 6864928"/>
                  <a:gd name="connsiteX23" fmla="*/ 825611 w 6492792"/>
                  <a:gd name="connsiteY23" fmla="*/ 1833405 h 6864928"/>
                  <a:gd name="connsiteX24" fmla="*/ 758786 w 6492792"/>
                  <a:gd name="connsiteY24" fmla="*/ 2008058 h 6864928"/>
                  <a:gd name="connsiteX25" fmla="*/ 694117 w 6492792"/>
                  <a:gd name="connsiteY25" fmla="*/ 2187023 h 6864928"/>
                  <a:gd name="connsiteX26" fmla="*/ 642381 w 6492792"/>
                  <a:gd name="connsiteY26" fmla="*/ 2368145 h 6864928"/>
                  <a:gd name="connsiteX27" fmla="*/ 599269 w 6492792"/>
                  <a:gd name="connsiteY27" fmla="*/ 2551423 h 6864928"/>
                  <a:gd name="connsiteX28" fmla="*/ 562623 w 6492792"/>
                  <a:gd name="connsiteY28" fmla="*/ 2739014 h 6864928"/>
                  <a:gd name="connsiteX29" fmla="*/ 538911 w 6492792"/>
                  <a:gd name="connsiteY29" fmla="*/ 2924448 h 6864928"/>
                  <a:gd name="connsiteX30" fmla="*/ 523821 w 6492792"/>
                  <a:gd name="connsiteY30" fmla="*/ 3112038 h 6864928"/>
                  <a:gd name="connsiteX31" fmla="*/ 515198 w 6492792"/>
                  <a:gd name="connsiteY31" fmla="*/ 3301785 h 6864928"/>
                  <a:gd name="connsiteX32" fmla="*/ 515198 w 6492792"/>
                  <a:gd name="connsiteY32" fmla="*/ 3396658 h 6864928"/>
                  <a:gd name="connsiteX33" fmla="*/ 515198 w 6492792"/>
                  <a:gd name="connsiteY33" fmla="*/ 3491531 h 6864928"/>
                  <a:gd name="connsiteX34" fmla="*/ 519510 w 6492792"/>
                  <a:gd name="connsiteY34" fmla="*/ 3584249 h 6864928"/>
                  <a:gd name="connsiteX35" fmla="*/ 528132 w 6492792"/>
                  <a:gd name="connsiteY35" fmla="*/ 3679122 h 6864928"/>
                  <a:gd name="connsiteX36" fmla="*/ 538911 w 6492792"/>
                  <a:gd name="connsiteY36" fmla="*/ 3773995 h 6864928"/>
                  <a:gd name="connsiteX37" fmla="*/ 551844 w 6492792"/>
                  <a:gd name="connsiteY37" fmla="*/ 3868868 h 6864928"/>
                  <a:gd name="connsiteX38" fmla="*/ 562623 w 6492792"/>
                  <a:gd name="connsiteY38" fmla="*/ 3965898 h 6864928"/>
                  <a:gd name="connsiteX39" fmla="*/ 579868 w 6492792"/>
                  <a:gd name="connsiteY39" fmla="*/ 4060771 h 6864928"/>
                  <a:gd name="connsiteX40" fmla="*/ 599269 w 6492792"/>
                  <a:gd name="connsiteY40" fmla="*/ 4155645 h 6864928"/>
                  <a:gd name="connsiteX41" fmla="*/ 622981 w 6492792"/>
                  <a:gd name="connsiteY41" fmla="*/ 4246205 h 6864928"/>
                  <a:gd name="connsiteX42" fmla="*/ 646693 w 6492792"/>
                  <a:gd name="connsiteY42" fmla="*/ 4343235 h 6864928"/>
                  <a:gd name="connsiteX43" fmla="*/ 674716 w 6492792"/>
                  <a:gd name="connsiteY43" fmla="*/ 4433796 h 6864928"/>
                  <a:gd name="connsiteX44" fmla="*/ 702739 w 6492792"/>
                  <a:gd name="connsiteY44" fmla="*/ 4528669 h 6864928"/>
                  <a:gd name="connsiteX45" fmla="*/ 737230 w 6492792"/>
                  <a:gd name="connsiteY45" fmla="*/ 4619230 h 6864928"/>
                  <a:gd name="connsiteX46" fmla="*/ 769564 w 6492792"/>
                  <a:gd name="connsiteY46" fmla="*/ 4716260 h 6864928"/>
                  <a:gd name="connsiteX47" fmla="*/ 810521 w 6492792"/>
                  <a:gd name="connsiteY47" fmla="*/ 4806820 h 6864928"/>
                  <a:gd name="connsiteX48" fmla="*/ 849323 w 6492792"/>
                  <a:gd name="connsiteY48" fmla="*/ 4897381 h 6864928"/>
                  <a:gd name="connsiteX49" fmla="*/ 892436 w 6492792"/>
                  <a:gd name="connsiteY49" fmla="*/ 4990098 h 6864928"/>
                  <a:gd name="connsiteX50" fmla="*/ 935549 w 6492792"/>
                  <a:gd name="connsiteY50" fmla="*/ 5076347 h 6864928"/>
                  <a:gd name="connsiteX51" fmla="*/ 985128 w 6492792"/>
                  <a:gd name="connsiteY51" fmla="*/ 5164751 h 6864928"/>
                  <a:gd name="connsiteX52" fmla="*/ 1034708 w 6492792"/>
                  <a:gd name="connsiteY52" fmla="*/ 5251000 h 6864928"/>
                  <a:gd name="connsiteX53" fmla="*/ 1086444 w 6492792"/>
                  <a:gd name="connsiteY53" fmla="*/ 5335092 h 6864928"/>
                  <a:gd name="connsiteX54" fmla="*/ 1138179 w 6492792"/>
                  <a:gd name="connsiteY54" fmla="*/ 5419184 h 6864928"/>
                  <a:gd name="connsiteX55" fmla="*/ 1194226 w 6492792"/>
                  <a:gd name="connsiteY55" fmla="*/ 5501120 h 6864928"/>
                  <a:gd name="connsiteX56" fmla="*/ 1254584 w 6492792"/>
                  <a:gd name="connsiteY56" fmla="*/ 5580900 h 6864928"/>
                  <a:gd name="connsiteX57" fmla="*/ 1312786 w 6492792"/>
                  <a:gd name="connsiteY57" fmla="*/ 5656368 h 6864928"/>
                  <a:gd name="connsiteX58" fmla="*/ 1373144 w 6492792"/>
                  <a:gd name="connsiteY58" fmla="*/ 5731835 h 6864928"/>
                  <a:gd name="connsiteX59" fmla="*/ 1435657 w 6492792"/>
                  <a:gd name="connsiteY59" fmla="*/ 5807303 h 6864928"/>
                  <a:gd name="connsiteX60" fmla="*/ 1500327 w 6492792"/>
                  <a:gd name="connsiteY60" fmla="*/ 5878457 h 6864928"/>
                  <a:gd name="connsiteX61" fmla="*/ 1567152 w 6492792"/>
                  <a:gd name="connsiteY61" fmla="*/ 5949612 h 6864928"/>
                  <a:gd name="connsiteX62" fmla="*/ 1633977 w 6492792"/>
                  <a:gd name="connsiteY62" fmla="*/ 6018611 h 6864928"/>
                  <a:gd name="connsiteX63" fmla="*/ 1707268 w 6492792"/>
                  <a:gd name="connsiteY63" fmla="*/ 6085454 h 6864928"/>
                  <a:gd name="connsiteX64" fmla="*/ 1774093 w 6492792"/>
                  <a:gd name="connsiteY64" fmla="*/ 6147984 h 6864928"/>
                  <a:gd name="connsiteX65" fmla="*/ 1849541 w 6492792"/>
                  <a:gd name="connsiteY65" fmla="*/ 6212670 h 6864928"/>
                  <a:gd name="connsiteX66" fmla="*/ 1996124 w 6492792"/>
                  <a:gd name="connsiteY66" fmla="*/ 6335574 h 6864928"/>
                  <a:gd name="connsiteX67" fmla="*/ 2151330 w 6492792"/>
                  <a:gd name="connsiteY67" fmla="*/ 6447697 h 6864928"/>
                  <a:gd name="connsiteX68" fmla="*/ 2313004 w 6492792"/>
                  <a:gd name="connsiteY68" fmla="*/ 6551195 h 6864928"/>
                  <a:gd name="connsiteX69" fmla="*/ 2476832 w 6492792"/>
                  <a:gd name="connsiteY69" fmla="*/ 6650381 h 6864928"/>
                  <a:gd name="connsiteX70" fmla="*/ 2647128 w 6492792"/>
                  <a:gd name="connsiteY70" fmla="*/ 6736630 h 6864928"/>
                  <a:gd name="connsiteX71" fmla="*/ 2821735 w 6492792"/>
                  <a:gd name="connsiteY71" fmla="*/ 6820722 h 6864928"/>
                  <a:gd name="connsiteX72" fmla="*/ 2930212 w 6492792"/>
                  <a:gd name="connsiteY72" fmla="*/ 6864928 h 6864928"/>
                  <a:gd name="connsiteX73" fmla="*/ 1812362 w 6492792"/>
                  <a:gd name="connsiteY73" fmla="*/ 6864928 h 6864928"/>
                  <a:gd name="connsiteX74" fmla="*/ 1746070 w 6492792"/>
                  <a:gd name="connsiteY74" fmla="*/ 6820722 h 6864928"/>
                  <a:gd name="connsiteX75" fmla="*/ 1662000 w 6492792"/>
                  <a:gd name="connsiteY75" fmla="*/ 6760348 h 6864928"/>
                  <a:gd name="connsiteX76" fmla="*/ 1582241 w 6492792"/>
                  <a:gd name="connsiteY76" fmla="*/ 6697818 h 6864928"/>
                  <a:gd name="connsiteX77" fmla="*/ 1504638 w 6492792"/>
                  <a:gd name="connsiteY77" fmla="*/ 6633131 h 6864928"/>
                  <a:gd name="connsiteX78" fmla="*/ 1429191 w 6492792"/>
                  <a:gd name="connsiteY78" fmla="*/ 6570601 h 6864928"/>
                  <a:gd name="connsiteX79" fmla="*/ 1353743 w 6492792"/>
                  <a:gd name="connsiteY79" fmla="*/ 6501603 h 6864928"/>
                  <a:gd name="connsiteX80" fmla="*/ 1278296 w 6492792"/>
                  <a:gd name="connsiteY80" fmla="*/ 6430448 h 6864928"/>
                  <a:gd name="connsiteX81" fmla="*/ 1207159 w 6492792"/>
                  <a:gd name="connsiteY81" fmla="*/ 6359293 h 6864928"/>
                  <a:gd name="connsiteX82" fmla="*/ 1133868 w 6492792"/>
                  <a:gd name="connsiteY82" fmla="*/ 6288138 h 6864928"/>
                  <a:gd name="connsiteX83" fmla="*/ 1062731 w 6492792"/>
                  <a:gd name="connsiteY83" fmla="*/ 6212670 h 6864928"/>
                  <a:gd name="connsiteX84" fmla="*/ 995907 w 6492792"/>
                  <a:gd name="connsiteY84" fmla="*/ 6137203 h 6864928"/>
                  <a:gd name="connsiteX85" fmla="*/ 933393 w 6492792"/>
                  <a:gd name="connsiteY85" fmla="*/ 6057423 h 6864928"/>
                  <a:gd name="connsiteX86" fmla="*/ 868724 w 6492792"/>
                  <a:gd name="connsiteY86" fmla="*/ 5973331 h 6864928"/>
                  <a:gd name="connsiteX87" fmla="*/ 806210 w 6492792"/>
                  <a:gd name="connsiteY87" fmla="*/ 5891395 h 6864928"/>
                  <a:gd name="connsiteX88" fmla="*/ 745852 w 6492792"/>
                  <a:gd name="connsiteY88" fmla="*/ 5807303 h 6864928"/>
                  <a:gd name="connsiteX89" fmla="*/ 685494 w 6492792"/>
                  <a:gd name="connsiteY89" fmla="*/ 5721054 h 6864928"/>
                  <a:gd name="connsiteX90" fmla="*/ 631603 w 6492792"/>
                  <a:gd name="connsiteY90" fmla="*/ 5632649 h 6864928"/>
                  <a:gd name="connsiteX91" fmla="*/ 575556 w 6492792"/>
                  <a:gd name="connsiteY91" fmla="*/ 5542088 h 6864928"/>
                  <a:gd name="connsiteX92" fmla="*/ 523821 w 6492792"/>
                  <a:gd name="connsiteY92" fmla="*/ 5449371 h 6864928"/>
                  <a:gd name="connsiteX93" fmla="*/ 472086 w 6492792"/>
                  <a:gd name="connsiteY93" fmla="*/ 5354498 h 6864928"/>
                  <a:gd name="connsiteX94" fmla="*/ 424662 w 6492792"/>
                  <a:gd name="connsiteY94" fmla="*/ 5259625 h 6864928"/>
                  <a:gd name="connsiteX95" fmla="*/ 377237 w 6492792"/>
                  <a:gd name="connsiteY95" fmla="*/ 5160439 h 6864928"/>
                  <a:gd name="connsiteX96" fmla="*/ 334125 w 6492792"/>
                  <a:gd name="connsiteY96" fmla="*/ 5065566 h 6864928"/>
                  <a:gd name="connsiteX97" fmla="*/ 293167 w 6492792"/>
                  <a:gd name="connsiteY97" fmla="*/ 4966380 h 6864928"/>
                  <a:gd name="connsiteX98" fmla="*/ 254366 w 6492792"/>
                  <a:gd name="connsiteY98" fmla="*/ 4867194 h 6864928"/>
                  <a:gd name="connsiteX99" fmla="*/ 217720 w 6492792"/>
                  <a:gd name="connsiteY99" fmla="*/ 4768009 h 6864928"/>
                  <a:gd name="connsiteX100" fmla="*/ 187541 w 6492792"/>
                  <a:gd name="connsiteY100" fmla="*/ 4668823 h 6864928"/>
                  <a:gd name="connsiteX101" fmla="*/ 159518 w 6492792"/>
                  <a:gd name="connsiteY101" fmla="*/ 4569637 h 6864928"/>
                  <a:gd name="connsiteX102" fmla="*/ 131494 w 6492792"/>
                  <a:gd name="connsiteY102" fmla="*/ 4470451 h 6864928"/>
                  <a:gd name="connsiteX103" fmla="*/ 107782 w 6492792"/>
                  <a:gd name="connsiteY103" fmla="*/ 4366953 h 6864928"/>
                  <a:gd name="connsiteX104" fmla="*/ 84070 w 6492792"/>
                  <a:gd name="connsiteY104" fmla="*/ 4267768 h 6864928"/>
                  <a:gd name="connsiteX105" fmla="*/ 62514 w 6492792"/>
                  <a:gd name="connsiteY105" fmla="*/ 4168582 h 6864928"/>
                  <a:gd name="connsiteX106" fmla="*/ 47424 w 6492792"/>
                  <a:gd name="connsiteY106" fmla="*/ 4065084 h 6864928"/>
                  <a:gd name="connsiteX107" fmla="*/ 32335 w 6492792"/>
                  <a:gd name="connsiteY107" fmla="*/ 3965898 h 6864928"/>
                  <a:gd name="connsiteX108" fmla="*/ 19401 w 6492792"/>
                  <a:gd name="connsiteY108" fmla="*/ 3862400 h 6864928"/>
                  <a:gd name="connsiteX109" fmla="*/ 12934 w 6492792"/>
                  <a:gd name="connsiteY109" fmla="*/ 3763214 h 6864928"/>
                  <a:gd name="connsiteX110" fmla="*/ 4311 w 6492792"/>
                  <a:gd name="connsiteY110" fmla="*/ 3659716 h 6864928"/>
                  <a:gd name="connsiteX111" fmla="*/ 0 w 6492792"/>
                  <a:gd name="connsiteY111" fmla="*/ 3560530 h 6864928"/>
                  <a:gd name="connsiteX112" fmla="*/ 0 w 6492792"/>
                  <a:gd name="connsiteY112" fmla="*/ 3457032 h 6864928"/>
                  <a:gd name="connsiteX113" fmla="*/ 0 w 6492792"/>
                  <a:gd name="connsiteY113" fmla="*/ 3357846 h 6864928"/>
                  <a:gd name="connsiteX114" fmla="*/ 4311 w 6492792"/>
                  <a:gd name="connsiteY114" fmla="*/ 3258660 h 6864928"/>
                  <a:gd name="connsiteX115" fmla="*/ 8623 w 6492792"/>
                  <a:gd name="connsiteY115" fmla="*/ 3155162 h 6864928"/>
                  <a:gd name="connsiteX116" fmla="*/ 15090 w 6492792"/>
                  <a:gd name="connsiteY116" fmla="*/ 3055977 h 6864928"/>
                  <a:gd name="connsiteX117" fmla="*/ 28023 w 6492792"/>
                  <a:gd name="connsiteY117" fmla="*/ 2956791 h 6864928"/>
                  <a:gd name="connsiteX118" fmla="*/ 38802 w 6492792"/>
                  <a:gd name="connsiteY118" fmla="*/ 2857605 h 6864928"/>
                  <a:gd name="connsiteX119" fmla="*/ 56047 w 6492792"/>
                  <a:gd name="connsiteY119" fmla="*/ 2758419 h 6864928"/>
                  <a:gd name="connsiteX120" fmla="*/ 71136 w 6492792"/>
                  <a:gd name="connsiteY120" fmla="*/ 2659234 h 6864928"/>
                  <a:gd name="connsiteX121" fmla="*/ 90537 w 6492792"/>
                  <a:gd name="connsiteY121" fmla="*/ 2560048 h 6864928"/>
                  <a:gd name="connsiteX122" fmla="*/ 112093 w 6492792"/>
                  <a:gd name="connsiteY122" fmla="*/ 2463018 h 6864928"/>
                  <a:gd name="connsiteX123" fmla="*/ 137961 w 6492792"/>
                  <a:gd name="connsiteY123" fmla="*/ 2363833 h 6864928"/>
                  <a:gd name="connsiteX124" fmla="*/ 161673 w 6492792"/>
                  <a:gd name="connsiteY124" fmla="*/ 2268959 h 6864928"/>
                  <a:gd name="connsiteX125" fmla="*/ 226343 w 6492792"/>
                  <a:gd name="connsiteY125" fmla="*/ 2079213 h 6864928"/>
                  <a:gd name="connsiteX126" fmla="*/ 293167 w 6492792"/>
                  <a:gd name="connsiteY126" fmla="*/ 1891622 h 6864928"/>
                  <a:gd name="connsiteX127" fmla="*/ 334125 w 6492792"/>
                  <a:gd name="connsiteY127" fmla="*/ 1801062 h 6864928"/>
                  <a:gd name="connsiteX128" fmla="*/ 372926 w 6492792"/>
                  <a:gd name="connsiteY128" fmla="*/ 1710501 h 6864928"/>
                  <a:gd name="connsiteX129" fmla="*/ 411728 w 6492792"/>
                  <a:gd name="connsiteY129" fmla="*/ 1617784 h 6864928"/>
                  <a:gd name="connsiteX130" fmla="*/ 461307 w 6492792"/>
                  <a:gd name="connsiteY130" fmla="*/ 1527223 h 6864928"/>
                  <a:gd name="connsiteX131" fmla="*/ 504420 w 6492792"/>
                  <a:gd name="connsiteY131" fmla="*/ 1438818 h 6864928"/>
                  <a:gd name="connsiteX132" fmla="*/ 556156 w 6492792"/>
                  <a:gd name="connsiteY132" fmla="*/ 1352570 h 6864928"/>
                  <a:gd name="connsiteX133" fmla="*/ 603580 w 6492792"/>
                  <a:gd name="connsiteY133" fmla="*/ 1264165 h 6864928"/>
                  <a:gd name="connsiteX134" fmla="*/ 659626 w 6492792"/>
                  <a:gd name="connsiteY134" fmla="*/ 1182229 h 6864928"/>
                  <a:gd name="connsiteX135" fmla="*/ 713518 w 6492792"/>
                  <a:gd name="connsiteY135" fmla="*/ 1098137 h 6864928"/>
                  <a:gd name="connsiteX136" fmla="*/ 769564 w 6492792"/>
                  <a:gd name="connsiteY136" fmla="*/ 1014044 h 6864928"/>
                  <a:gd name="connsiteX137" fmla="*/ 829922 w 6492792"/>
                  <a:gd name="connsiteY137" fmla="*/ 932108 h 6864928"/>
                  <a:gd name="connsiteX138" fmla="*/ 892436 w 6492792"/>
                  <a:gd name="connsiteY138" fmla="*/ 852329 h 6864928"/>
                  <a:gd name="connsiteX139" fmla="*/ 957105 w 6492792"/>
                  <a:gd name="connsiteY139" fmla="*/ 772549 h 6864928"/>
                  <a:gd name="connsiteX140" fmla="*/ 1019619 w 6492792"/>
                  <a:gd name="connsiteY140" fmla="*/ 697081 h 6864928"/>
                  <a:gd name="connsiteX141" fmla="*/ 1086444 w 6492792"/>
                  <a:gd name="connsiteY141" fmla="*/ 621614 h 6864928"/>
                  <a:gd name="connsiteX142" fmla="*/ 1159735 w 6492792"/>
                  <a:gd name="connsiteY142" fmla="*/ 546147 h 6864928"/>
                  <a:gd name="connsiteX143" fmla="*/ 1230872 w 6492792"/>
                  <a:gd name="connsiteY143" fmla="*/ 474991 h 6864928"/>
                  <a:gd name="connsiteX144" fmla="*/ 1302008 w 6492792"/>
                  <a:gd name="connsiteY144" fmla="*/ 403836 h 6864928"/>
                  <a:gd name="connsiteX145" fmla="*/ 1377455 w 6492792"/>
                  <a:gd name="connsiteY145" fmla="*/ 332682 h 6864928"/>
                  <a:gd name="connsiteX146" fmla="*/ 1452903 w 6492792"/>
                  <a:gd name="connsiteY146" fmla="*/ 263683 h 6864928"/>
                  <a:gd name="connsiteX147" fmla="*/ 1532661 w 6492792"/>
                  <a:gd name="connsiteY147" fmla="*/ 201153 h 6864928"/>
                  <a:gd name="connsiteX148" fmla="*/ 1614576 w 6492792"/>
                  <a:gd name="connsiteY148" fmla="*/ 136466 h 6864928"/>
                  <a:gd name="connsiteX149" fmla="*/ 1698646 w 6492792"/>
                  <a:gd name="connsiteY149" fmla="*/ 73936 h 6864928"/>
                  <a:gd name="connsiteX150" fmla="*/ 1782716 w 6492792"/>
                  <a:gd name="connsiteY150" fmla="*/ 13562 h 6864928"/>
                  <a:gd name="connsiteX151" fmla="*/ 1802802 w 6492792"/>
                  <a:gd name="connsiteY151" fmla="*/ 0 h 6864928"/>
                  <a:gd name="connsiteX0" fmla="*/ 6054642 w 6348364"/>
                  <a:gd name="connsiteY0" fmla="*/ 6867039 h 6867039"/>
                  <a:gd name="connsiteX1" fmla="*/ 5977765 w 6348364"/>
                  <a:gd name="connsiteY1" fmla="*/ 6864928 h 6867039"/>
                  <a:gd name="connsiteX2" fmla="*/ 6016396 w 6348364"/>
                  <a:gd name="connsiteY2" fmla="*/ 6848753 h 6867039"/>
                  <a:gd name="connsiteX3" fmla="*/ 6106932 w 6348364"/>
                  <a:gd name="connsiteY3" fmla="*/ 6807785 h 6867039"/>
                  <a:gd name="connsiteX4" fmla="*/ 6197470 w 6348364"/>
                  <a:gd name="connsiteY4" fmla="*/ 6764660 h 6867039"/>
                  <a:gd name="connsiteX5" fmla="*/ 6348364 w 6348364"/>
                  <a:gd name="connsiteY5" fmla="*/ 6689193 h 6867039"/>
                  <a:gd name="connsiteX6" fmla="*/ 6054642 w 6348364"/>
                  <a:gd name="connsiteY6" fmla="*/ 6867039 h 6867039"/>
                  <a:gd name="connsiteX7" fmla="*/ 1802802 w 6348364"/>
                  <a:gd name="connsiteY7" fmla="*/ 0 h 6867039"/>
                  <a:gd name="connsiteX8" fmla="*/ 2367371 w 6348364"/>
                  <a:gd name="connsiteY8" fmla="*/ 0 h 6867039"/>
                  <a:gd name="connsiteX9" fmla="*/ 2345338 w 6348364"/>
                  <a:gd name="connsiteY9" fmla="*/ 13562 h 6867039"/>
                  <a:gd name="connsiteX10" fmla="*/ 2261268 w 6348364"/>
                  <a:gd name="connsiteY10" fmla="*/ 69624 h 6867039"/>
                  <a:gd name="connsiteX11" fmla="*/ 2181509 w 6348364"/>
                  <a:gd name="connsiteY11" fmla="*/ 129998 h 6867039"/>
                  <a:gd name="connsiteX12" fmla="*/ 2103906 w 6348364"/>
                  <a:gd name="connsiteY12" fmla="*/ 183903 h 6867039"/>
                  <a:gd name="connsiteX13" fmla="*/ 1953011 w 6348364"/>
                  <a:gd name="connsiteY13" fmla="*/ 308963 h 6867039"/>
                  <a:gd name="connsiteX14" fmla="*/ 1806428 w 6348364"/>
                  <a:gd name="connsiteY14" fmla="*/ 434024 h 6867039"/>
                  <a:gd name="connsiteX15" fmla="*/ 1666311 w 6348364"/>
                  <a:gd name="connsiteY15" fmla="*/ 569865 h 6867039"/>
                  <a:gd name="connsiteX16" fmla="*/ 1534817 w 6348364"/>
                  <a:gd name="connsiteY16" fmla="*/ 712175 h 6867039"/>
                  <a:gd name="connsiteX17" fmla="*/ 1411945 w 6348364"/>
                  <a:gd name="connsiteY17" fmla="*/ 858797 h 6867039"/>
                  <a:gd name="connsiteX18" fmla="*/ 1293385 w 6348364"/>
                  <a:gd name="connsiteY18" fmla="*/ 1009732 h 6867039"/>
                  <a:gd name="connsiteX19" fmla="*/ 1185603 w 6348364"/>
                  <a:gd name="connsiteY19" fmla="*/ 1164979 h 6867039"/>
                  <a:gd name="connsiteX20" fmla="*/ 1084288 w 6348364"/>
                  <a:gd name="connsiteY20" fmla="*/ 1328851 h 6867039"/>
                  <a:gd name="connsiteX21" fmla="*/ 987284 w 6348364"/>
                  <a:gd name="connsiteY21" fmla="*/ 1490567 h 6867039"/>
                  <a:gd name="connsiteX22" fmla="*/ 905370 w 6348364"/>
                  <a:gd name="connsiteY22" fmla="*/ 1660908 h 6867039"/>
                  <a:gd name="connsiteX23" fmla="*/ 825611 w 6348364"/>
                  <a:gd name="connsiteY23" fmla="*/ 1833405 h 6867039"/>
                  <a:gd name="connsiteX24" fmla="*/ 758786 w 6348364"/>
                  <a:gd name="connsiteY24" fmla="*/ 2008058 h 6867039"/>
                  <a:gd name="connsiteX25" fmla="*/ 694117 w 6348364"/>
                  <a:gd name="connsiteY25" fmla="*/ 2187023 h 6867039"/>
                  <a:gd name="connsiteX26" fmla="*/ 642381 w 6348364"/>
                  <a:gd name="connsiteY26" fmla="*/ 2368145 h 6867039"/>
                  <a:gd name="connsiteX27" fmla="*/ 599269 w 6348364"/>
                  <a:gd name="connsiteY27" fmla="*/ 2551423 h 6867039"/>
                  <a:gd name="connsiteX28" fmla="*/ 562623 w 6348364"/>
                  <a:gd name="connsiteY28" fmla="*/ 2739014 h 6867039"/>
                  <a:gd name="connsiteX29" fmla="*/ 538911 w 6348364"/>
                  <a:gd name="connsiteY29" fmla="*/ 2924448 h 6867039"/>
                  <a:gd name="connsiteX30" fmla="*/ 523821 w 6348364"/>
                  <a:gd name="connsiteY30" fmla="*/ 3112038 h 6867039"/>
                  <a:gd name="connsiteX31" fmla="*/ 515198 w 6348364"/>
                  <a:gd name="connsiteY31" fmla="*/ 3301785 h 6867039"/>
                  <a:gd name="connsiteX32" fmla="*/ 515198 w 6348364"/>
                  <a:gd name="connsiteY32" fmla="*/ 3396658 h 6867039"/>
                  <a:gd name="connsiteX33" fmla="*/ 515198 w 6348364"/>
                  <a:gd name="connsiteY33" fmla="*/ 3491531 h 6867039"/>
                  <a:gd name="connsiteX34" fmla="*/ 519510 w 6348364"/>
                  <a:gd name="connsiteY34" fmla="*/ 3584249 h 6867039"/>
                  <a:gd name="connsiteX35" fmla="*/ 528132 w 6348364"/>
                  <a:gd name="connsiteY35" fmla="*/ 3679122 h 6867039"/>
                  <a:gd name="connsiteX36" fmla="*/ 538911 w 6348364"/>
                  <a:gd name="connsiteY36" fmla="*/ 3773995 h 6867039"/>
                  <a:gd name="connsiteX37" fmla="*/ 551844 w 6348364"/>
                  <a:gd name="connsiteY37" fmla="*/ 3868868 h 6867039"/>
                  <a:gd name="connsiteX38" fmla="*/ 562623 w 6348364"/>
                  <a:gd name="connsiteY38" fmla="*/ 3965898 h 6867039"/>
                  <a:gd name="connsiteX39" fmla="*/ 579868 w 6348364"/>
                  <a:gd name="connsiteY39" fmla="*/ 4060771 h 6867039"/>
                  <a:gd name="connsiteX40" fmla="*/ 599269 w 6348364"/>
                  <a:gd name="connsiteY40" fmla="*/ 4155645 h 6867039"/>
                  <a:gd name="connsiteX41" fmla="*/ 622981 w 6348364"/>
                  <a:gd name="connsiteY41" fmla="*/ 4246205 h 6867039"/>
                  <a:gd name="connsiteX42" fmla="*/ 646693 w 6348364"/>
                  <a:gd name="connsiteY42" fmla="*/ 4343235 h 6867039"/>
                  <a:gd name="connsiteX43" fmla="*/ 674716 w 6348364"/>
                  <a:gd name="connsiteY43" fmla="*/ 4433796 h 6867039"/>
                  <a:gd name="connsiteX44" fmla="*/ 702739 w 6348364"/>
                  <a:gd name="connsiteY44" fmla="*/ 4528669 h 6867039"/>
                  <a:gd name="connsiteX45" fmla="*/ 737230 w 6348364"/>
                  <a:gd name="connsiteY45" fmla="*/ 4619230 h 6867039"/>
                  <a:gd name="connsiteX46" fmla="*/ 769564 w 6348364"/>
                  <a:gd name="connsiteY46" fmla="*/ 4716260 h 6867039"/>
                  <a:gd name="connsiteX47" fmla="*/ 810521 w 6348364"/>
                  <a:gd name="connsiteY47" fmla="*/ 4806820 h 6867039"/>
                  <a:gd name="connsiteX48" fmla="*/ 849323 w 6348364"/>
                  <a:gd name="connsiteY48" fmla="*/ 4897381 h 6867039"/>
                  <a:gd name="connsiteX49" fmla="*/ 892436 w 6348364"/>
                  <a:gd name="connsiteY49" fmla="*/ 4990098 h 6867039"/>
                  <a:gd name="connsiteX50" fmla="*/ 935549 w 6348364"/>
                  <a:gd name="connsiteY50" fmla="*/ 5076347 h 6867039"/>
                  <a:gd name="connsiteX51" fmla="*/ 985128 w 6348364"/>
                  <a:gd name="connsiteY51" fmla="*/ 5164751 h 6867039"/>
                  <a:gd name="connsiteX52" fmla="*/ 1034708 w 6348364"/>
                  <a:gd name="connsiteY52" fmla="*/ 5251000 h 6867039"/>
                  <a:gd name="connsiteX53" fmla="*/ 1086444 w 6348364"/>
                  <a:gd name="connsiteY53" fmla="*/ 5335092 h 6867039"/>
                  <a:gd name="connsiteX54" fmla="*/ 1138179 w 6348364"/>
                  <a:gd name="connsiteY54" fmla="*/ 5419184 h 6867039"/>
                  <a:gd name="connsiteX55" fmla="*/ 1194226 w 6348364"/>
                  <a:gd name="connsiteY55" fmla="*/ 5501120 h 6867039"/>
                  <a:gd name="connsiteX56" fmla="*/ 1254584 w 6348364"/>
                  <a:gd name="connsiteY56" fmla="*/ 5580900 h 6867039"/>
                  <a:gd name="connsiteX57" fmla="*/ 1312786 w 6348364"/>
                  <a:gd name="connsiteY57" fmla="*/ 5656368 h 6867039"/>
                  <a:gd name="connsiteX58" fmla="*/ 1373144 w 6348364"/>
                  <a:gd name="connsiteY58" fmla="*/ 5731835 h 6867039"/>
                  <a:gd name="connsiteX59" fmla="*/ 1435657 w 6348364"/>
                  <a:gd name="connsiteY59" fmla="*/ 5807303 h 6867039"/>
                  <a:gd name="connsiteX60" fmla="*/ 1500327 w 6348364"/>
                  <a:gd name="connsiteY60" fmla="*/ 5878457 h 6867039"/>
                  <a:gd name="connsiteX61" fmla="*/ 1567152 w 6348364"/>
                  <a:gd name="connsiteY61" fmla="*/ 5949612 h 6867039"/>
                  <a:gd name="connsiteX62" fmla="*/ 1633977 w 6348364"/>
                  <a:gd name="connsiteY62" fmla="*/ 6018611 h 6867039"/>
                  <a:gd name="connsiteX63" fmla="*/ 1707268 w 6348364"/>
                  <a:gd name="connsiteY63" fmla="*/ 6085454 h 6867039"/>
                  <a:gd name="connsiteX64" fmla="*/ 1774093 w 6348364"/>
                  <a:gd name="connsiteY64" fmla="*/ 6147984 h 6867039"/>
                  <a:gd name="connsiteX65" fmla="*/ 1849541 w 6348364"/>
                  <a:gd name="connsiteY65" fmla="*/ 6212670 h 6867039"/>
                  <a:gd name="connsiteX66" fmla="*/ 1996124 w 6348364"/>
                  <a:gd name="connsiteY66" fmla="*/ 6335574 h 6867039"/>
                  <a:gd name="connsiteX67" fmla="*/ 2151330 w 6348364"/>
                  <a:gd name="connsiteY67" fmla="*/ 6447697 h 6867039"/>
                  <a:gd name="connsiteX68" fmla="*/ 2313004 w 6348364"/>
                  <a:gd name="connsiteY68" fmla="*/ 6551195 h 6867039"/>
                  <a:gd name="connsiteX69" fmla="*/ 2476832 w 6348364"/>
                  <a:gd name="connsiteY69" fmla="*/ 6650381 h 6867039"/>
                  <a:gd name="connsiteX70" fmla="*/ 2647128 w 6348364"/>
                  <a:gd name="connsiteY70" fmla="*/ 6736630 h 6867039"/>
                  <a:gd name="connsiteX71" fmla="*/ 2821735 w 6348364"/>
                  <a:gd name="connsiteY71" fmla="*/ 6820722 h 6867039"/>
                  <a:gd name="connsiteX72" fmla="*/ 2930212 w 6348364"/>
                  <a:gd name="connsiteY72" fmla="*/ 6864928 h 6867039"/>
                  <a:gd name="connsiteX73" fmla="*/ 1812362 w 6348364"/>
                  <a:gd name="connsiteY73" fmla="*/ 6864928 h 6867039"/>
                  <a:gd name="connsiteX74" fmla="*/ 1746070 w 6348364"/>
                  <a:gd name="connsiteY74" fmla="*/ 6820722 h 6867039"/>
                  <a:gd name="connsiteX75" fmla="*/ 1662000 w 6348364"/>
                  <a:gd name="connsiteY75" fmla="*/ 6760348 h 6867039"/>
                  <a:gd name="connsiteX76" fmla="*/ 1582241 w 6348364"/>
                  <a:gd name="connsiteY76" fmla="*/ 6697818 h 6867039"/>
                  <a:gd name="connsiteX77" fmla="*/ 1504638 w 6348364"/>
                  <a:gd name="connsiteY77" fmla="*/ 6633131 h 6867039"/>
                  <a:gd name="connsiteX78" fmla="*/ 1429191 w 6348364"/>
                  <a:gd name="connsiteY78" fmla="*/ 6570601 h 6867039"/>
                  <a:gd name="connsiteX79" fmla="*/ 1353743 w 6348364"/>
                  <a:gd name="connsiteY79" fmla="*/ 6501603 h 6867039"/>
                  <a:gd name="connsiteX80" fmla="*/ 1278296 w 6348364"/>
                  <a:gd name="connsiteY80" fmla="*/ 6430448 h 6867039"/>
                  <a:gd name="connsiteX81" fmla="*/ 1207159 w 6348364"/>
                  <a:gd name="connsiteY81" fmla="*/ 6359293 h 6867039"/>
                  <a:gd name="connsiteX82" fmla="*/ 1133868 w 6348364"/>
                  <a:gd name="connsiteY82" fmla="*/ 6288138 h 6867039"/>
                  <a:gd name="connsiteX83" fmla="*/ 1062731 w 6348364"/>
                  <a:gd name="connsiteY83" fmla="*/ 6212670 h 6867039"/>
                  <a:gd name="connsiteX84" fmla="*/ 995907 w 6348364"/>
                  <a:gd name="connsiteY84" fmla="*/ 6137203 h 6867039"/>
                  <a:gd name="connsiteX85" fmla="*/ 933393 w 6348364"/>
                  <a:gd name="connsiteY85" fmla="*/ 6057423 h 6867039"/>
                  <a:gd name="connsiteX86" fmla="*/ 868724 w 6348364"/>
                  <a:gd name="connsiteY86" fmla="*/ 5973331 h 6867039"/>
                  <a:gd name="connsiteX87" fmla="*/ 806210 w 6348364"/>
                  <a:gd name="connsiteY87" fmla="*/ 5891395 h 6867039"/>
                  <a:gd name="connsiteX88" fmla="*/ 745852 w 6348364"/>
                  <a:gd name="connsiteY88" fmla="*/ 5807303 h 6867039"/>
                  <a:gd name="connsiteX89" fmla="*/ 685494 w 6348364"/>
                  <a:gd name="connsiteY89" fmla="*/ 5721054 h 6867039"/>
                  <a:gd name="connsiteX90" fmla="*/ 631603 w 6348364"/>
                  <a:gd name="connsiteY90" fmla="*/ 5632649 h 6867039"/>
                  <a:gd name="connsiteX91" fmla="*/ 575556 w 6348364"/>
                  <a:gd name="connsiteY91" fmla="*/ 5542088 h 6867039"/>
                  <a:gd name="connsiteX92" fmla="*/ 523821 w 6348364"/>
                  <a:gd name="connsiteY92" fmla="*/ 5449371 h 6867039"/>
                  <a:gd name="connsiteX93" fmla="*/ 472086 w 6348364"/>
                  <a:gd name="connsiteY93" fmla="*/ 5354498 h 6867039"/>
                  <a:gd name="connsiteX94" fmla="*/ 424662 w 6348364"/>
                  <a:gd name="connsiteY94" fmla="*/ 5259625 h 6867039"/>
                  <a:gd name="connsiteX95" fmla="*/ 377237 w 6348364"/>
                  <a:gd name="connsiteY95" fmla="*/ 5160439 h 6867039"/>
                  <a:gd name="connsiteX96" fmla="*/ 334125 w 6348364"/>
                  <a:gd name="connsiteY96" fmla="*/ 5065566 h 6867039"/>
                  <a:gd name="connsiteX97" fmla="*/ 293167 w 6348364"/>
                  <a:gd name="connsiteY97" fmla="*/ 4966380 h 6867039"/>
                  <a:gd name="connsiteX98" fmla="*/ 254366 w 6348364"/>
                  <a:gd name="connsiteY98" fmla="*/ 4867194 h 6867039"/>
                  <a:gd name="connsiteX99" fmla="*/ 217720 w 6348364"/>
                  <a:gd name="connsiteY99" fmla="*/ 4768009 h 6867039"/>
                  <a:gd name="connsiteX100" fmla="*/ 187541 w 6348364"/>
                  <a:gd name="connsiteY100" fmla="*/ 4668823 h 6867039"/>
                  <a:gd name="connsiteX101" fmla="*/ 159518 w 6348364"/>
                  <a:gd name="connsiteY101" fmla="*/ 4569637 h 6867039"/>
                  <a:gd name="connsiteX102" fmla="*/ 131494 w 6348364"/>
                  <a:gd name="connsiteY102" fmla="*/ 4470451 h 6867039"/>
                  <a:gd name="connsiteX103" fmla="*/ 107782 w 6348364"/>
                  <a:gd name="connsiteY103" fmla="*/ 4366953 h 6867039"/>
                  <a:gd name="connsiteX104" fmla="*/ 84070 w 6348364"/>
                  <a:gd name="connsiteY104" fmla="*/ 4267768 h 6867039"/>
                  <a:gd name="connsiteX105" fmla="*/ 62514 w 6348364"/>
                  <a:gd name="connsiteY105" fmla="*/ 4168582 h 6867039"/>
                  <a:gd name="connsiteX106" fmla="*/ 47424 w 6348364"/>
                  <a:gd name="connsiteY106" fmla="*/ 4065084 h 6867039"/>
                  <a:gd name="connsiteX107" fmla="*/ 32335 w 6348364"/>
                  <a:gd name="connsiteY107" fmla="*/ 3965898 h 6867039"/>
                  <a:gd name="connsiteX108" fmla="*/ 19401 w 6348364"/>
                  <a:gd name="connsiteY108" fmla="*/ 3862400 h 6867039"/>
                  <a:gd name="connsiteX109" fmla="*/ 12934 w 6348364"/>
                  <a:gd name="connsiteY109" fmla="*/ 3763214 h 6867039"/>
                  <a:gd name="connsiteX110" fmla="*/ 4311 w 6348364"/>
                  <a:gd name="connsiteY110" fmla="*/ 3659716 h 6867039"/>
                  <a:gd name="connsiteX111" fmla="*/ 0 w 6348364"/>
                  <a:gd name="connsiteY111" fmla="*/ 3560530 h 6867039"/>
                  <a:gd name="connsiteX112" fmla="*/ 0 w 6348364"/>
                  <a:gd name="connsiteY112" fmla="*/ 3457032 h 6867039"/>
                  <a:gd name="connsiteX113" fmla="*/ 0 w 6348364"/>
                  <a:gd name="connsiteY113" fmla="*/ 3357846 h 6867039"/>
                  <a:gd name="connsiteX114" fmla="*/ 4311 w 6348364"/>
                  <a:gd name="connsiteY114" fmla="*/ 3258660 h 6867039"/>
                  <a:gd name="connsiteX115" fmla="*/ 8623 w 6348364"/>
                  <a:gd name="connsiteY115" fmla="*/ 3155162 h 6867039"/>
                  <a:gd name="connsiteX116" fmla="*/ 15090 w 6348364"/>
                  <a:gd name="connsiteY116" fmla="*/ 3055977 h 6867039"/>
                  <a:gd name="connsiteX117" fmla="*/ 28023 w 6348364"/>
                  <a:gd name="connsiteY117" fmla="*/ 2956791 h 6867039"/>
                  <a:gd name="connsiteX118" fmla="*/ 38802 w 6348364"/>
                  <a:gd name="connsiteY118" fmla="*/ 2857605 h 6867039"/>
                  <a:gd name="connsiteX119" fmla="*/ 56047 w 6348364"/>
                  <a:gd name="connsiteY119" fmla="*/ 2758419 h 6867039"/>
                  <a:gd name="connsiteX120" fmla="*/ 71136 w 6348364"/>
                  <a:gd name="connsiteY120" fmla="*/ 2659234 h 6867039"/>
                  <a:gd name="connsiteX121" fmla="*/ 90537 w 6348364"/>
                  <a:gd name="connsiteY121" fmla="*/ 2560048 h 6867039"/>
                  <a:gd name="connsiteX122" fmla="*/ 112093 w 6348364"/>
                  <a:gd name="connsiteY122" fmla="*/ 2463018 h 6867039"/>
                  <a:gd name="connsiteX123" fmla="*/ 137961 w 6348364"/>
                  <a:gd name="connsiteY123" fmla="*/ 2363833 h 6867039"/>
                  <a:gd name="connsiteX124" fmla="*/ 161673 w 6348364"/>
                  <a:gd name="connsiteY124" fmla="*/ 2268959 h 6867039"/>
                  <a:gd name="connsiteX125" fmla="*/ 226343 w 6348364"/>
                  <a:gd name="connsiteY125" fmla="*/ 2079213 h 6867039"/>
                  <a:gd name="connsiteX126" fmla="*/ 293167 w 6348364"/>
                  <a:gd name="connsiteY126" fmla="*/ 1891622 h 6867039"/>
                  <a:gd name="connsiteX127" fmla="*/ 334125 w 6348364"/>
                  <a:gd name="connsiteY127" fmla="*/ 1801062 h 6867039"/>
                  <a:gd name="connsiteX128" fmla="*/ 372926 w 6348364"/>
                  <a:gd name="connsiteY128" fmla="*/ 1710501 h 6867039"/>
                  <a:gd name="connsiteX129" fmla="*/ 411728 w 6348364"/>
                  <a:gd name="connsiteY129" fmla="*/ 1617784 h 6867039"/>
                  <a:gd name="connsiteX130" fmla="*/ 461307 w 6348364"/>
                  <a:gd name="connsiteY130" fmla="*/ 1527223 h 6867039"/>
                  <a:gd name="connsiteX131" fmla="*/ 504420 w 6348364"/>
                  <a:gd name="connsiteY131" fmla="*/ 1438818 h 6867039"/>
                  <a:gd name="connsiteX132" fmla="*/ 556156 w 6348364"/>
                  <a:gd name="connsiteY132" fmla="*/ 1352570 h 6867039"/>
                  <a:gd name="connsiteX133" fmla="*/ 603580 w 6348364"/>
                  <a:gd name="connsiteY133" fmla="*/ 1264165 h 6867039"/>
                  <a:gd name="connsiteX134" fmla="*/ 659626 w 6348364"/>
                  <a:gd name="connsiteY134" fmla="*/ 1182229 h 6867039"/>
                  <a:gd name="connsiteX135" fmla="*/ 713518 w 6348364"/>
                  <a:gd name="connsiteY135" fmla="*/ 1098137 h 6867039"/>
                  <a:gd name="connsiteX136" fmla="*/ 769564 w 6348364"/>
                  <a:gd name="connsiteY136" fmla="*/ 1014044 h 6867039"/>
                  <a:gd name="connsiteX137" fmla="*/ 829922 w 6348364"/>
                  <a:gd name="connsiteY137" fmla="*/ 932108 h 6867039"/>
                  <a:gd name="connsiteX138" fmla="*/ 892436 w 6348364"/>
                  <a:gd name="connsiteY138" fmla="*/ 852329 h 6867039"/>
                  <a:gd name="connsiteX139" fmla="*/ 957105 w 6348364"/>
                  <a:gd name="connsiteY139" fmla="*/ 772549 h 6867039"/>
                  <a:gd name="connsiteX140" fmla="*/ 1019619 w 6348364"/>
                  <a:gd name="connsiteY140" fmla="*/ 697081 h 6867039"/>
                  <a:gd name="connsiteX141" fmla="*/ 1086444 w 6348364"/>
                  <a:gd name="connsiteY141" fmla="*/ 621614 h 6867039"/>
                  <a:gd name="connsiteX142" fmla="*/ 1159735 w 6348364"/>
                  <a:gd name="connsiteY142" fmla="*/ 546147 h 6867039"/>
                  <a:gd name="connsiteX143" fmla="*/ 1230872 w 6348364"/>
                  <a:gd name="connsiteY143" fmla="*/ 474991 h 6867039"/>
                  <a:gd name="connsiteX144" fmla="*/ 1302008 w 6348364"/>
                  <a:gd name="connsiteY144" fmla="*/ 403836 h 6867039"/>
                  <a:gd name="connsiteX145" fmla="*/ 1377455 w 6348364"/>
                  <a:gd name="connsiteY145" fmla="*/ 332682 h 6867039"/>
                  <a:gd name="connsiteX146" fmla="*/ 1452903 w 6348364"/>
                  <a:gd name="connsiteY146" fmla="*/ 263683 h 6867039"/>
                  <a:gd name="connsiteX147" fmla="*/ 1532661 w 6348364"/>
                  <a:gd name="connsiteY147" fmla="*/ 201153 h 6867039"/>
                  <a:gd name="connsiteX148" fmla="*/ 1614576 w 6348364"/>
                  <a:gd name="connsiteY148" fmla="*/ 136466 h 6867039"/>
                  <a:gd name="connsiteX149" fmla="*/ 1698646 w 6348364"/>
                  <a:gd name="connsiteY149" fmla="*/ 73936 h 6867039"/>
                  <a:gd name="connsiteX150" fmla="*/ 1782716 w 6348364"/>
                  <a:gd name="connsiteY150" fmla="*/ 13562 h 6867039"/>
                  <a:gd name="connsiteX151" fmla="*/ 1802802 w 6348364"/>
                  <a:gd name="connsiteY151" fmla="*/ 0 h 6867039"/>
                  <a:gd name="connsiteX0" fmla="*/ 6054642 w 6197470"/>
                  <a:gd name="connsiteY0" fmla="*/ 6867039 h 6867039"/>
                  <a:gd name="connsiteX1" fmla="*/ 5977765 w 6197470"/>
                  <a:gd name="connsiteY1" fmla="*/ 6864928 h 6867039"/>
                  <a:gd name="connsiteX2" fmla="*/ 6016396 w 6197470"/>
                  <a:gd name="connsiteY2" fmla="*/ 6848753 h 6867039"/>
                  <a:gd name="connsiteX3" fmla="*/ 6106932 w 6197470"/>
                  <a:gd name="connsiteY3" fmla="*/ 6807785 h 6867039"/>
                  <a:gd name="connsiteX4" fmla="*/ 6197470 w 6197470"/>
                  <a:gd name="connsiteY4" fmla="*/ 6764660 h 6867039"/>
                  <a:gd name="connsiteX5" fmla="*/ 6054642 w 6197470"/>
                  <a:gd name="connsiteY5" fmla="*/ 6867039 h 6867039"/>
                  <a:gd name="connsiteX6" fmla="*/ 1802802 w 6197470"/>
                  <a:gd name="connsiteY6" fmla="*/ 0 h 6867039"/>
                  <a:gd name="connsiteX7" fmla="*/ 2367371 w 6197470"/>
                  <a:gd name="connsiteY7" fmla="*/ 0 h 6867039"/>
                  <a:gd name="connsiteX8" fmla="*/ 2345338 w 6197470"/>
                  <a:gd name="connsiteY8" fmla="*/ 13562 h 6867039"/>
                  <a:gd name="connsiteX9" fmla="*/ 2261268 w 6197470"/>
                  <a:gd name="connsiteY9" fmla="*/ 69624 h 6867039"/>
                  <a:gd name="connsiteX10" fmla="*/ 2181509 w 6197470"/>
                  <a:gd name="connsiteY10" fmla="*/ 129998 h 6867039"/>
                  <a:gd name="connsiteX11" fmla="*/ 2103906 w 6197470"/>
                  <a:gd name="connsiteY11" fmla="*/ 183903 h 6867039"/>
                  <a:gd name="connsiteX12" fmla="*/ 1953011 w 6197470"/>
                  <a:gd name="connsiteY12" fmla="*/ 308963 h 6867039"/>
                  <a:gd name="connsiteX13" fmla="*/ 1806428 w 6197470"/>
                  <a:gd name="connsiteY13" fmla="*/ 434024 h 6867039"/>
                  <a:gd name="connsiteX14" fmla="*/ 1666311 w 6197470"/>
                  <a:gd name="connsiteY14" fmla="*/ 569865 h 6867039"/>
                  <a:gd name="connsiteX15" fmla="*/ 1534817 w 6197470"/>
                  <a:gd name="connsiteY15" fmla="*/ 712175 h 6867039"/>
                  <a:gd name="connsiteX16" fmla="*/ 1411945 w 6197470"/>
                  <a:gd name="connsiteY16" fmla="*/ 858797 h 6867039"/>
                  <a:gd name="connsiteX17" fmla="*/ 1293385 w 6197470"/>
                  <a:gd name="connsiteY17" fmla="*/ 1009732 h 6867039"/>
                  <a:gd name="connsiteX18" fmla="*/ 1185603 w 6197470"/>
                  <a:gd name="connsiteY18" fmla="*/ 1164979 h 6867039"/>
                  <a:gd name="connsiteX19" fmla="*/ 1084288 w 6197470"/>
                  <a:gd name="connsiteY19" fmla="*/ 1328851 h 6867039"/>
                  <a:gd name="connsiteX20" fmla="*/ 987284 w 6197470"/>
                  <a:gd name="connsiteY20" fmla="*/ 1490567 h 6867039"/>
                  <a:gd name="connsiteX21" fmla="*/ 905370 w 6197470"/>
                  <a:gd name="connsiteY21" fmla="*/ 1660908 h 6867039"/>
                  <a:gd name="connsiteX22" fmla="*/ 825611 w 6197470"/>
                  <a:gd name="connsiteY22" fmla="*/ 1833405 h 6867039"/>
                  <a:gd name="connsiteX23" fmla="*/ 758786 w 6197470"/>
                  <a:gd name="connsiteY23" fmla="*/ 2008058 h 6867039"/>
                  <a:gd name="connsiteX24" fmla="*/ 694117 w 6197470"/>
                  <a:gd name="connsiteY24" fmla="*/ 2187023 h 6867039"/>
                  <a:gd name="connsiteX25" fmla="*/ 642381 w 6197470"/>
                  <a:gd name="connsiteY25" fmla="*/ 2368145 h 6867039"/>
                  <a:gd name="connsiteX26" fmla="*/ 599269 w 6197470"/>
                  <a:gd name="connsiteY26" fmla="*/ 2551423 h 6867039"/>
                  <a:gd name="connsiteX27" fmla="*/ 562623 w 6197470"/>
                  <a:gd name="connsiteY27" fmla="*/ 2739014 h 6867039"/>
                  <a:gd name="connsiteX28" fmla="*/ 538911 w 6197470"/>
                  <a:gd name="connsiteY28" fmla="*/ 2924448 h 6867039"/>
                  <a:gd name="connsiteX29" fmla="*/ 523821 w 6197470"/>
                  <a:gd name="connsiteY29" fmla="*/ 3112038 h 6867039"/>
                  <a:gd name="connsiteX30" fmla="*/ 515198 w 6197470"/>
                  <a:gd name="connsiteY30" fmla="*/ 3301785 h 6867039"/>
                  <a:gd name="connsiteX31" fmla="*/ 515198 w 6197470"/>
                  <a:gd name="connsiteY31" fmla="*/ 3396658 h 6867039"/>
                  <a:gd name="connsiteX32" fmla="*/ 515198 w 6197470"/>
                  <a:gd name="connsiteY32" fmla="*/ 3491531 h 6867039"/>
                  <a:gd name="connsiteX33" fmla="*/ 519510 w 6197470"/>
                  <a:gd name="connsiteY33" fmla="*/ 3584249 h 6867039"/>
                  <a:gd name="connsiteX34" fmla="*/ 528132 w 6197470"/>
                  <a:gd name="connsiteY34" fmla="*/ 3679122 h 6867039"/>
                  <a:gd name="connsiteX35" fmla="*/ 538911 w 6197470"/>
                  <a:gd name="connsiteY35" fmla="*/ 3773995 h 6867039"/>
                  <a:gd name="connsiteX36" fmla="*/ 551844 w 6197470"/>
                  <a:gd name="connsiteY36" fmla="*/ 3868868 h 6867039"/>
                  <a:gd name="connsiteX37" fmla="*/ 562623 w 6197470"/>
                  <a:gd name="connsiteY37" fmla="*/ 3965898 h 6867039"/>
                  <a:gd name="connsiteX38" fmla="*/ 579868 w 6197470"/>
                  <a:gd name="connsiteY38" fmla="*/ 4060771 h 6867039"/>
                  <a:gd name="connsiteX39" fmla="*/ 599269 w 6197470"/>
                  <a:gd name="connsiteY39" fmla="*/ 4155645 h 6867039"/>
                  <a:gd name="connsiteX40" fmla="*/ 622981 w 6197470"/>
                  <a:gd name="connsiteY40" fmla="*/ 4246205 h 6867039"/>
                  <a:gd name="connsiteX41" fmla="*/ 646693 w 6197470"/>
                  <a:gd name="connsiteY41" fmla="*/ 4343235 h 6867039"/>
                  <a:gd name="connsiteX42" fmla="*/ 674716 w 6197470"/>
                  <a:gd name="connsiteY42" fmla="*/ 4433796 h 6867039"/>
                  <a:gd name="connsiteX43" fmla="*/ 702739 w 6197470"/>
                  <a:gd name="connsiteY43" fmla="*/ 4528669 h 6867039"/>
                  <a:gd name="connsiteX44" fmla="*/ 737230 w 6197470"/>
                  <a:gd name="connsiteY44" fmla="*/ 4619230 h 6867039"/>
                  <a:gd name="connsiteX45" fmla="*/ 769564 w 6197470"/>
                  <a:gd name="connsiteY45" fmla="*/ 4716260 h 6867039"/>
                  <a:gd name="connsiteX46" fmla="*/ 810521 w 6197470"/>
                  <a:gd name="connsiteY46" fmla="*/ 4806820 h 6867039"/>
                  <a:gd name="connsiteX47" fmla="*/ 849323 w 6197470"/>
                  <a:gd name="connsiteY47" fmla="*/ 4897381 h 6867039"/>
                  <a:gd name="connsiteX48" fmla="*/ 892436 w 6197470"/>
                  <a:gd name="connsiteY48" fmla="*/ 4990098 h 6867039"/>
                  <a:gd name="connsiteX49" fmla="*/ 935549 w 6197470"/>
                  <a:gd name="connsiteY49" fmla="*/ 5076347 h 6867039"/>
                  <a:gd name="connsiteX50" fmla="*/ 985128 w 6197470"/>
                  <a:gd name="connsiteY50" fmla="*/ 5164751 h 6867039"/>
                  <a:gd name="connsiteX51" fmla="*/ 1034708 w 6197470"/>
                  <a:gd name="connsiteY51" fmla="*/ 5251000 h 6867039"/>
                  <a:gd name="connsiteX52" fmla="*/ 1086444 w 6197470"/>
                  <a:gd name="connsiteY52" fmla="*/ 5335092 h 6867039"/>
                  <a:gd name="connsiteX53" fmla="*/ 1138179 w 6197470"/>
                  <a:gd name="connsiteY53" fmla="*/ 5419184 h 6867039"/>
                  <a:gd name="connsiteX54" fmla="*/ 1194226 w 6197470"/>
                  <a:gd name="connsiteY54" fmla="*/ 5501120 h 6867039"/>
                  <a:gd name="connsiteX55" fmla="*/ 1254584 w 6197470"/>
                  <a:gd name="connsiteY55" fmla="*/ 5580900 h 6867039"/>
                  <a:gd name="connsiteX56" fmla="*/ 1312786 w 6197470"/>
                  <a:gd name="connsiteY56" fmla="*/ 5656368 h 6867039"/>
                  <a:gd name="connsiteX57" fmla="*/ 1373144 w 6197470"/>
                  <a:gd name="connsiteY57" fmla="*/ 5731835 h 6867039"/>
                  <a:gd name="connsiteX58" fmla="*/ 1435657 w 6197470"/>
                  <a:gd name="connsiteY58" fmla="*/ 5807303 h 6867039"/>
                  <a:gd name="connsiteX59" fmla="*/ 1500327 w 6197470"/>
                  <a:gd name="connsiteY59" fmla="*/ 5878457 h 6867039"/>
                  <a:gd name="connsiteX60" fmla="*/ 1567152 w 6197470"/>
                  <a:gd name="connsiteY60" fmla="*/ 5949612 h 6867039"/>
                  <a:gd name="connsiteX61" fmla="*/ 1633977 w 6197470"/>
                  <a:gd name="connsiteY61" fmla="*/ 6018611 h 6867039"/>
                  <a:gd name="connsiteX62" fmla="*/ 1707268 w 6197470"/>
                  <a:gd name="connsiteY62" fmla="*/ 6085454 h 6867039"/>
                  <a:gd name="connsiteX63" fmla="*/ 1774093 w 6197470"/>
                  <a:gd name="connsiteY63" fmla="*/ 6147984 h 6867039"/>
                  <a:gd name="connsiteX64" fmla="*/ 1849541 w 6197470"/>
                  <a:gd name="connsiteY64" fmla="*/ 6212670 h 6867039"/>
                  <a:gd name="connsiteX65" fmla="*/ 1996124 w 6197470"/>
                  <a:gd name="connsiteY65" fmla="*/ 6335574 h 6867039"/>
                  <a:gd name="connsiteX66" fmla="*/ 2151330 w 6197470"/>
                  <a:gd name="connsiteY66" fmla="*/ 6447697 h 6867039"/>
                  <a:gd name="connsiteX67" fmla="*/ 2313004 w 6197470"/>
                  <a:gd name="connsiteY67" fmla="*/ 6551195 h 6867039"/>
                  <a:gd name="connsiteX68" fmla="*/ 2476832 w 6197470"/>
                  <a:gd name="connsiteY68" fmla="*/ 6650381 h 6867039"/>
                  <a:gd name="connsiteX69" fmla="*/ 2647128 w 6197470"/>
                  <a:gd name="connsiteY69" fmla="*/ 6736630 h 6867039"/>
                  <a:gd name="connsiteX70" fmla="*/ 2821735 w 6197470"/>
                  <a:gd name="connsiteY70" fmla="*/ 6820722 h 6867039"/>
                  <a:gd name="connsiteX71" fmla="*/ 2930212 w 6197470"/>
                  <a:gd name="connsiteY71" fmla="*/ 6864928 h 6867039"/>
                  <a:gd name="connsiteX72" fmla="*/ 1812362 w 6197470"/>
                  <a:gd name="connsiteY72" fmla="*/ 6864928 h 6867039"/>
                  <a:gd name="connsiteX73" fmla="*/ 1746070 w 6197470"/>
                  <a:gd name="connsiteY73" fmla="*/ 6820722 h 6867039"/>
                  <a:gd name="connsiteX74" fmla="*/ 1662000 w 6197470"/>
                  <a:gd name="connsiteY74" fmla="*/ 6760348 h 6867039"/>
                  <a:gd name="connsiteX75" fmla="*/ 1582241 w 6197470"/>
                  <a:gd name="connsiteY75" fmla="*/ 6697818 h 6867039"/>
                  <a:gd name="connsiteX76" fmla="*/ 1504638 w 6197470"/>
                  <a:gd name="connsiteY76" fmla="*/ 6633131 h 6867039"/>
                  <a:gd name="connsiteX77" fmla="*/ 1429191 w 6197470"/>
                  <a:gd name="connsiteY77" fmla="*/ 6570601 h 6867039"/>
                  <a:gd name="connsiteX78" fmla="*/ 1353743 w 6197470"/>
                  <a:gd name="connsiteY78" fmla="*/ 6501603 h 6867039"/>
                  <a:gd name="connsiteX79" fmla="*/ 1278296 w 6197470"/>
                  <a:gd name="connsiteY79" fmla="*/ 6430448 h 6867039"/>
                  <a:gd name="connsiteX80" fmla="*/ 1207159 w 6197470"/>
                  <a:gd name="connsiteY80" fmla="*/ 6359293 h 6867039"/>
                  <a:gd name="connsiteX81" fmla="*/ 1133868 w 6197470"/>
                  <a:gd name="connsiteY81" fmla="*/ 6288138 h 6867039"/>
                  <a:gd name="connsiteX82" fmla="*/ 1062731 w 6197470"/>
                  <a:gd name="connsiteY82" fmla="*/ 6212670 h 6867039"/>
                  <a:gd name="connsiteX83" fmla="*/ 995907 w 6197470"/>
                  <a:gd name="connsiteY83" fmla="*/ 6137203 h 6867039"/>
                  <a:gd name="connsiteX84" fmla="*/ 933393 w 6197470"/>
                  <a:gd name="connsiteY84" fmla="*/ 6057423 h 6867039"/>
                  <a:gd name="connsiteX85" fmla="*/ 868724 w 6197470"/>
                  <a:gd name="connsiteY85" fmla="*/ 5973331 h 6867039"/>
                  <a:gd name="connsiteX86" fmla="*/ 806210 w 6197470"/>
                  <a:gd name="connsiteY86" fmla="*/ 5891395 h 6867039"/>
                  <a:gd name="connsiteX87" fmla="*/ 745852 w 6197470"/>
                  <a:gd name="connsiteY87" fmla="*/ 5807303 h 6867039"/>
                  <a:gd name="connsiteX88" fmla="*/ 685494 w 6197470"/>
                  <a:gd name="connsiteY88" fmla="*/ 5721054 h 6867039"/>
                  <a:gd name="connsiteX89" fmla="*/ 631603 w 6197470"/>
                  <a:gd name="connsiteY89" fmla="*/ 5632649 h 6867039"/>
                  <a:gd name="connsiteX90" fmla="*/ 575556 w 6197470"/>
                  <a:gd name="connsiteY90" fmla="*/ 5542088 h 6867039"/>
                  <a:gd name="connsiteX91" fmla="*/ 523821 w 6197470"/>
                  <a:gd name="connsiteY91" fmla="*/ 5449371 h 6867039"/>
                  <a:gd name="connsiteX92" fmla="*/ 472086 w 6197470"/>
                  <a:gd name="connsiteY92" fmla="*/ 5354498 h 6867039"/>
                  <a:gd name="connsiteX93" fmla="*/ 424662 w 6197470"/>
                  <a:gd name="connsiteY93" fmla="*/ 5259625 h 6867039"/>
                  <a:gd name="connsiteX94" fmla="*/ 377237 w 6197470"/>
                  <a:gd name="connsiteY94" fmla="*/ 5160439 h 6867039"/>
                  <a:gd name="connsiteX95" fmla="*/ 334125 w 6197470"/>
                  <a:gd name="connsiteY95" fmla="*/ 5065566 h 6867039"/>
                  <a:gd name="connsiteX96" fmla="*/ 293167 w 6197470"/>
                  <a:gd name="connsiteY96" fmla="*/ 4966380 h 6867039"/>
                  <a:gd name="connsiteX97" fmla="*/ 254366 w 6197470"/>
                  <a:gd name="connsiteY97" fmla="*/ 4867194 h 6867039"/>
                  <a:gd name="connsiteX98" fmla="*/ 217720 w 6197470"/>
                  <a:gd name="connsiteY98" fmla="*/ 4768009 h 6867039"/>
                  <a:gd name="connsiteX99" fmla="*/ 187541 w 6197470"/>
                  <a:gd name="connsiteY99" fmla="*/ 4668823 h 6867039"/>
                  <a:gd name="connsiteX100" fmla="*/ 159518 w 6197470"/>
                  <a:gd name="connsiteY100" fmla="*/ 4569637 h 6867039"/>
                  <a:gd name="connsiteX101" fmla="*/ 131494 w 6197470"/>
                  <a:gd name="connsiteY101" fmla="*/ 4470451 h 6867039"/>
                  <a:gd name="connsiteX102" fmla="*/ 107782 w 6197470"/>
                  <a:gd name="connsiteY102" fmla="*/ 4366953 h 6867039"/>
                  <a:gd name="connsiteX103" fmla="*/ 84070 w 6197470"/>
                  <a:gd name="connsiteY103" fmla="*/ 4267768 h 6867039"/>
                  <a:gd name="connsiteX104" fmla="*/ 62514 w 6197470"/>
                  <a:gd name="connsiteY104" fmla="*/ 4168582 h 6867039"/>
                  <a:gd name="connsiteX105" fmla="*/ 47424 w 6197470"/>
                  <a:gd name="connsiteY105" fmla="*/ 4065084 h 6867039"/>
                  <a:gd name="connsiteX106" fmla="*/ 32335 w 6197470"/>
                  <a:gd name="connsiteY106" fmla="*/ 3965898 h 6867039"/>
                  <a:gd name="connsiteX107" fmla="*/ 19401 w 6197470"/>
                  <a:gd name="connsiteY107" fmla="*/ 3862400 h 6867039"/>
                  <a:gd name="connsiteX108" fmla="*/ 12934 w 6197470"/>
                  <a:gd name="connsiteY108" fmla="*/ 3763214 h 6867039"/>
                  <a:gd name="connsiteX109" fmla="*/ 4311 w 6197470"/>
                  <a:gd name="connsiteY109" fmla="*/ 3659716 h 6867039"/>
                  <a:gd name="connsiteX110" fmla="*/ 0 w 6197470"/>
                  <a:gd name="connsiteY110" fmla="*/ 3560530 h 6867039"/>
                  <a:gd name="connsiteX111" fmla="*/ 0 w 6197470"/>
                  <a:gd name="connsiteY111" fmla="*/ 3457032 h 6867039"/>
                  <a:gd name="connsiteX112" fmla="*/ 0 w 6197470"/>
                  <a:gd name="connsiteY112" fmla="*/ 3357846 h 6867039"/>
                  <a:gd name="connsiteX113" fmla="*/ 4311 w 6197470"/>
                  <a:gd name="connsiteY113" fmla="*/ 3258660 h 6867039"/>
                  <a:gd name="connsiteX114" fmla="*/ 8623 w 6197470"/>
                  <a:gd name="connsiteY114" fmla="*/ 3155162 h 6867039"/>
                  <a:gd name="connsiteX115" fmla="*/ 15090 w 6197470"/>
                  <a:gd name="connsiteY115" fmla="*/ 3055977 h 6867039"/>
                  <a:gd name="connsiteX116" fmla="*/ 28023 w 6197470"/>
                  <a:gd name="connsiteY116" fmla="*/ 2956791 h 6867039"/>
                  <a:gd name="connsiteX117" fmla="*/ 38802 w 6197470"/>
                  <a:gd name="connsiteY117" fmla="*/ 2857605 h 6867039"/>
                  <a:gd name="connsiteX118" fmla="*/ 56047 w 6197470"/>
                  <a:gd name="connsiteY118" fmla="*/ 2758419 h 6867039"/>
                  <a:gd name="connsiteX119" fmla="*/ 71136 w 6197470"/>
                  <a:gd name="connsiteY119" fmla="*/ 2659234 h 6867039"/>
                  <a:gd name="connsiteX120" fmla="*/ 90537 w 6197470"/>
                  <a:gd name="connsiteY120" fmla="*/ 2560048 h 6867039"/>
                  <a:gd name="connsiteX121" fmla="*/ 112093 w 6197470"/>
                  <a:gd name="connsiteY121" fmla="*/ 2463018 h 6867039"/>
                  <a:gd name="connsiteX122" fmla="*/ 137961 w 6197470"/>
                  <a:gd name="connsiteY122" fmla="*/ 2363833 h 6867039"/>
                  <a:gd name="connsiteX123" fmla="*/ 161673 w 6197470"/>
                  <a:gd name="connsiteY123" fmla="*/ 2268959 h 6867039"/>
                  <a:gd name="connsiteX124" fmla="*/ 226343 w 6197470"/>
                  <a:gd name="connsiteY124" fmla="*/ 2079213 h 6867039"/>
                  <a:gd name="connsiteX125" fmla="*/ 293167 w 6197470"/>
                  <a:gd name="connsiteY125" fmla="*/ 1891622 h 6867039"/>
                  <a:gd name="connsiteX126" fmla="*/ 334125 w 6197470"/>
                  <a:gd name="connsiteY126" fmla="*/ 1801062 h 6867039"/>
                  <a:gd name="connsiteX127" fmla="*/ 372926 w 6197470"/>
                  <a:gd name="connsiteY127" fmla="*/ 1710501 h 6867039"/>
                  <a:gd name="connsiteX128" fmla="*/ 411728 w 6197470"/>
                  <a:gd name="connsiteY128" fmla="*/ 1617784 h 6867039"/>
                  <a:gd name="connsiteX129" fmla="*/ 461307 w 6197470"/>
                  <a:gd name="connsiteY129" fmla="*/ 1527223 h 6867039"/>
                  <a:gd name="connsiteX130" fmla="*/ 504420 w 6197470"/>
                  <a:gd name="connsiteY130" fmla="*/ 1438818 h 6867039"/>
                  <a:gd name="connsiteX131" fmla="*/ 556156 w 6197470"/>
                  <a:gd name="connsiteY131" fmla="*/ 1352570 h 6867039"/>
                  <a:gd name="connsiteX132" fmla="*/ 603580 w 6197470"/>
                  <a:gd name="connsiteY132" fmla="*/ 1264165 h 6867039"/>
                  <a:gd name="connsiteX133" fmla="*/ 659626 w 6197470"/>
                  <a:gd name="connsiteY133" fmla="*/ 1182229 h 6867039"/>
                  <a:gd name="connsiteX134" fmla="*/ 713518 w 6197470"/>
                  <a:gd name="connsiteY134" fmla="*/ 1098137 h 6867039"/>
                  <a:gd name="connsiteX135" fmla="*/ 769564 w 6197470"/>
                  <a:gd name="connsiteY135" fmla="*/ 1014044 h 6867039"/>
                  <a:gd name="connsiteX136" fmla="*/ 829922 w 6197470"/>
                  <a:gd name="connsiteY136" fmla="*/ 932108 h 6867039"/>
                  <a:gd name="connsiteX137" fmla="*/ 892436 w 6197470"/>
                  <a:gd name="connsiteY137" fmla="*/ 852329 h 6867039"/>
                  <a:gd name="connsiteX138" fmla="*/ 957105 w 6197470"/>
                  <a:gd name="connsiteY138" fmla="*/ 772549 h 6867039"/>
                  <a:gd name="connsiteX139" fmla="*/ 1019619 w 6197470"/>
                  <a:gd name="connsiteY139" fmla="*/ 697081 h 6867039"/>
                  <a:gd name="connsiteX140" fmla="*/ 1086444 w 6197470"/>
                  <a:gd name="connsiteY140" fmla="*/ 621614 h 6867039"/>
                  <a:gd name="connsiteX141" fmla="*/ 1159735 w 6197470"/>
                  <a:gd name="connsiteY141" fmla="*/ 546147 h 6867039"/>
                  <a:gd name="connsiteX142" fmla="*/ 1230872 w 6197470"/>
                  <a:gd name="connsiteY142" fmla="*/ 474991 h 6867039"/>
                  <a:gd name="connsiteX143" fmla="*/ 1302008 w 6197470"/>
                  <a:gd name="connsiteY143" fmla="*/ 403836 h 6867039"/>
                  <a:gd name="connsiteX144" fmla="*/ 1377455 w 6197470"/>
                  <a:gd name="connsiteY144" fmla="*/ 332682 h 6867039"/>
                  <a:gd name="connsiteX145" fmla="*/ 1452903 w 6197470"/>
                  <a:gd name="connsiteY145" fmla="*/ 263683 h 6867039"/>
                  <a:gd name="connsiteX146" fmla="*/ 1532661 w 6197470"/>
                  <a:gd name="connsiteY146" fmla="*/ 201153 h 6867039"/>
                  <a:gd name="connsiteX147" fmla="*/ 1614576 w 6197470"/>
                  <a:gd name="connsiteY147" fmla="*/ 136466 h 6867039"/>
                  <a:gd name="connsiteX148" fmla="*/ 1698646 w 6197470"/>
                  <a:gd name="connsiteY148" fmla="*/ 73936 h 6867039"/>
                  <a:gd name="connsiteX149" fmla="*/ 1782716 w 6197470"/>
                  <a:gd name="connsiteY149" fmla="*/ 13562 h 6867039"/>
                  <a:gd name="connsiteX150" fmla="*/ 1802802 w 6197470"/>
                  <a:gd name="connsiteY150" fmla="*/ 0 h 6867039"/>
                  <a:gd name="connsiteX0" fmla="*/ 6054642 w 6106932"/>
                  <a:gd name="connsiteY0" fmla="*/ 6867039 h 6867039"/>
                  <a:gd name="connsiteX1" fmla="*/ 5977765 w 6106932"/>
                  <a:gd name="connsiteY1" fmla="*/ 6864928 h 6867039"/>
                  <a:gd name="connsiteX2" fmla="*/ 6016396 w 6106932"/>
                  <a:gd name="connsiteY2" fmla="*/ 6848753 h 6867039"/>
                  <a:gd name="connsiteX3" fmla="*/ 6106932 w 6106932"/>
                  <a:gd name="connsiteY3" fmla="*/ 6807785 h 6867039"/>
                  <a:gd name="connsiteX4" fmla="*/ 6054642 w 6106932"/>
                  <a:gd name="connsiteY4" fmla="*/ 6867039 h 6867039"/>
                  <a:gd name="connsiteX5" fmla="*/ 1802802 w 6106932"/>
                  <a:gd name="connsiteY5" fmla="*/ 0 h 6867039"/>
                  <a:gd name="connsiteX6" fmla="*/ 2367371 w 6106932"/>
                  <a:gd name="connsiteY6" fmla="*/ 0 h 6867039"/>
                  <a:gd name="connsiteX7" fmla="*/ 2345338 w 6106932"/>
                  <a:gd name="connsiteY7" fmla="*/ 13562 h 6867039"/>
                  <a:gd name="connsiteX8" fmla="*/ 2261268 w 6106932"/>
                  <a:gd name="connsiteY8" fmla="*/ 69624 h 6867039"/>
                  <a:gd name="connsiteX9" fmla="*/ 2181509 w 6106932"/>
                  <a:gd name="connsiteY9" fmla="*/ 129998 h 6867039"/>
                  <a:gd name="connsiteX10" fmla="*/ 2103906 w 6106932"/>
                  <a:gd name="connsiteY10" fmla="*/ 183903 h 6867039"/>
                  <a:gd name="connsiteX11" fmla="*/ 1953011 w 6106932"/>
                  <a:gd name="connsiteY11" fmla="*/ 308963 h 6867039"/>
                  <a:gd name="connsiteX12" fmla="*/ 1806428 w 6106932"/>
                  <a:gd name="connsiteY12" fmla="*/ 434024 h 6867039"/>
                  <a:gd name="connsiteX13" fmla="*/ 1666311 w 6106932"/>
                  <a:gd name="connsiteY13" fmla="*/ 569865 h 6867039"/>
                  <a:gd name="connsiteX14" fmla="*/ 1534817 w 6106932"/>
                  <a:gd name="connsiteY14" fmla="*/ 712175 h 6867039"/>
                  <a:gd name="connsiteX15" fmla="*/ 1411945 w 6106932"/>
                  <a:gd name="connsiteY15" fmla="*/ 858797 h 6867039"/>
                  <a:gd name="connsiteX16" fmla="*/ 1293385 w 6106932"/>
                  <a:gd name="connsiteY16" fmla="*/ 1009732 h 6867039"/>
                  <a:gd name="connsiteX17" fmla="*/ 1185603 w 6106932"/>
                  <a:gd name="connsiteY17" fmla="*/ 1164979 h 6867039"/>
                  <a:gd name="connsiteX18" fmla="*/ 1084288 w 6106932"/>
                  <a:gd name="connsiteY18" fmla="*/ 1328851 h 6867039"/>
                  <a:gd name="connsiteX19" fmla="*/ 987284 w 6106932"/>
                  <a:gd name="connsiteY19" fmla="*/ 1490567 h 6867039"/>
                  <a:gd name="connsiteX20" fmla="*/ 905370 w 6106932"/>
                  <a:gd name="connsiteY20" fmla="*/ 1660908 h 6867039"/>
                  <a:gd name="connsiteX21" fmla="*/ 825611 w 6106932"/>
                  <a:gd name="connsiteY21" fmla="*/ 1833405 h 6867039"/>
                  <a:gd name="connsiteX22" fmla="*/ 758786 w 6106932"/>
                  <a:gd name="connsiteY22" fmla="*/ 2008058 h 6867039"/>
                  <a:gd name="connsiteX23" fmla="*/ 694117 w 6106932"/>
                  <a:gd name="connsiteY23" fmla="*/ 2187023 h 6867039"/>
                  <a:gd name="connsiteX24" fmla="*/ 642381 w 6106932"/>
                  <a:gd name="connsiteY24" fmla="*/ 2368145 h 6867039"/>
                  <a:gd name="connsiteX25" fmla="*/ 599269 w 6106932"/>
                  <a:gd name="connsiteY25" fmla="*/ 2551423 h 6867039"/>
                  <a:gd name="connsiteX26" fmla="*/ 562623 w 6106932"/>
                  <a:gd name="connsiteY26" fmla="*/ 2739014 h 6867039"/>
                  <a:gd name="connsiteX27" fmla="*/ 538911 w 6106932"/>
                  <a:gd name="connsiteY27" fmla="*/ 2924448 h 6867039"/>
                  <a:gd name="connsiteX28" fmla="*/ 523821 w 6106932"/>
                  <a:gd name="connsiteY28" fmla="*/ 3112038 h 6867039"/>
                  <a:gd name="connsiteX29" fmla="*/ 515198 w 6106932"/>
                  <a:gd name="connsiteY29" fmla="*/ 3301785 h 6867039"/>
                  <a:gd name="connsiteX30" fmla="*/ 515198 w 6106932"/>
                  <a:gd name="connsiteY30" fmla="*/ 3396658 h 6867039"/>
                  <a:gd name="connsiteX31" fmla="*/ 515198 w 6106932"/>
                  <a:gd name="connsiteY31" fmla="*/ 3491531 h 6867039"/>
                  <a:gd name="connsiteX32" fmla="*/ 519510 w 6106932"/>
                  <a:gd name="connsiteY32" fmla="*/ 3584249 h 6867039"/>
                  <a:gd name="connsiteX33" fmla="*/ 528132 w 6106932"/>
                  <a:gd name="connsiteY33" fmla="*/ 3679122 h 6867039"/>
                  <a:gd name="connsiteX34" fmla="*/ 538911 w 6106932"/>
                  <a:gd name="connsiteY34" fmla="*/ 3773995 h 6867039"/>
                  <a:gd name="connsiteX35" fmla="*/ 551844 w 6106932"/>
                  <a:gd name="connsiteY35" fmla="*/ 3868868 h 6867039"/>
                  <a:gd name="connsiteX36" fmla="*/ 562623 w 6106932"/>
                  <a:gd name="connsiteY36" fmla="*/ 3965898 h 6867039"/>
                  <a:gd name="connsiteX37" fmla="*/ 579868 w 6106932"/>
                  <a:gd name="connsiteY37" fmla="*/ 4060771 h 6867039"/>
                  <a:gd name="connsiteX38" fmla="*/ 599269 w 6106932"/>
                  <a:gd name="connsiteY38" fmla="*/ 4155645 h 6867039"/>
                  <a:gd name="connsiteX39" fmla="*/ 622981 w 6106932"/>
                  <a:gd name="connsiteY39" fmla="*/ 4246205 h 6867039"/>
                  <a:gd name="connsiteX40" fmla="*/ 646693 w 6106932"/>
                  <a:gd name="connsiteY40" fmla="*/ 4343235 h 6867039"/>
                  <a:gd name="connsiteX41" fmla="*/ 674716 w 6106932"/>
                  <a:gd name="connsiteY41" fmla="*/ 4433796 h 6867039"/>
                  <a:gd name="connsiteX42" fmla="*/ 702739 w 6106932"/>
                  <a:gd name="connsiteY42" fmla="*/ 4528669 h 6867039"/>
                  <a:gd name="connsiteX43" fmla="*/ 737230 w 6106932"/>
                  <a:gd name="connsiteY43" fmla="*/ 4619230 h 6867039"/>
                  <a:gd name="connsiteX44" fmla="*/ 769564 w 6106932"/>
                  <a:gd name="connsiteY44" fmla="*/ 4716260 h 6867039"/>
                  <a:gd name="connsiteX45" fmla="*/ 810521 w 6106932"/>
                  <a:gd name="connsiteY45" fmla="*/ 4806820 h 6867039"/>
                  <a:gd name="connsiteX46" fmla="*/ 849323 w 6106932"/>
                  <a:gd name="connsiteY46" fmla="*/ 4897381 h 6867039"/>
                  <a:gd name="connsiteX47" fmla="*/ 892436 w 6106932"/>
                  <a:gd name="connsiteY47" fmla="*/ 4990098 h 6867039"/>
                  <a:gd name="connsiteX48" fmla="*/ 935549 w 6106932"/>
                  <a:gd name="connsiteY48" fmla="*/ 5076347 h 6867039"/>
                  <a:gd name="connsiteX49" fmla="*/ 985128 w 6106932"/>
                  <a:gd name="connsiteY49" fmla="*/ 5164751 h 6867039"/>
                  <a:gd name="connsiteX50" fmla="*/ 1034708 w 6106932"/>
                  <a:gd name="connsiteY50" fmla="*/ 5251000 h 6867039"/>
                  <a:gd name="connsiteX51" fmla="*/ 1086444 w 6106932"/>
                  <a:gd name="connsiteY51" fmla="*/ 5335092 h 6867039"/>
                  <a:gd name="connsiteX52" fmla="*/ 1138179 w 6106932"/>
                  <a:gd name="connsiteY52" fmla="*/ 5419184 h 6867039"/>
                  <a:gd name="connsiteX53" fmla="*/ 1194226 w 6106932"/>
                  <a:gd name="connsiteY53" fmla="*/ 5501120 h 6867039"/>
                  <a:gd name="connsiteX54" fmla="*/ 1254584 w 6106932"/>
                  <a:gd name="connsiteY54" fmla="*/ 5580900 h 6867039"/>
                  <a:gd name="connsiteX55" fmla="*/ 1312786 w 6106932"/>
                  <a:gd name="connsiteY55" fmla="*/ 5656368 h 6867039"/>
                  <a:gd name="connsiteX56" fmla="*/ 1373144 w 6106932"/>
                  <a:gd name="connsiteY56" fmla="*/ 5731835 h 6867039"/>
                  <a:gd name="connsiteX57" fmla="*/ 1435657 w 6106932"/>
                  <a:gd name="connsiteY57" fmla="*/ 5807303 h 6867039"/>
                  <a:gd name="connsiteX58" fmla="*/ 1500327 w 6106932"/>
                  <a:gd name="connsiteY58" fmla="*/ 5878457 h 6867039"/>
                  <a:gd name="connsiteX59" fmla="*/ 1567152 w 6106932"/>
                  <a:gd name="connsiteY59" fmla="*/ 5949612 h 6867039"/>
                  <a:gd name="connsiteX60" fmla="*/ 1633977 w 6106932"/>
                  <a:gd name="connsiteY60" fmla="*/ 6018611 h 6867039"/>
                  <a:gd name="connsiteX61" fmla="*/ 1707268 w 6106932"/>
                  <a:gd name="connsiteY61" fmla="*/ 6085454 h 6867039"/>
                  <a:gd name="connsiteX62" fmla="*/ 1774093 w 6106932"/>
                  <a:gd name="connsiteY62" fmla="*/ 6147984 h 6867039"/>
                  <a:gd name="connsiteX63" fmla="*/ 1849541 w 6106932"/>
                  <a:gd name="connsiteY63" fmla="*/ 6212670 h 6867039"/>
                  <a:gd name="connsiteX64" fmla="*/ 1996124 w 6106932"/>
                  <a:gd name="connsiteY64" fmla="*/ 6335574 h 6867039"/>
                  <a:gd name="connsiteX65" fmla="*/ 2151330 w 6106932"/>
                  <a:gd name="connsiteY65" fmla="*/ 6447697 h 6867039"/>
                  <a:gd name="connsiteX66" fmla="*/ 2313004 w 6106932"/>
                  <a:gd name="connsiteY66" fmla="*/ 6551195 h 6867039"/>
                  <a:gd name="connsiteX67" fmla="*/ 2476832 w 6106932"/>
                  <a:gd name="connsiteY67" fmla="*/ 6650381 h 6867039"/>
                  <a:gd name="connsiteX68" fmla="*/ 2647128 w 6106932"/>
                  <a:gd name="connsiteY68" fmla="*/ 6736630 h 6867039"/>
                  <a:gd name="connsiteX69" fmla="*/ 2821735 w 6106932"/>
                  <a:gd name="connsiteY69" fmla="*/ 6820722 h 6867039"/>
                  <a:gd name="connsiteX70" fmla="*/ 2930212 w 6106932"/>
                  <a:gd name="connsiteY70" fmla="*/ 6864928 h 6867039"/>
                  <a:gd name="connsiteX71" fmla="*/ 1812362 w 6106932"/>
                  <a:gd name="connsiteY71" fmla="*/ 6864928 h 6867039"/>
                  <a:gd name="connsiteX72" fmla="*/ 1746070 w 6106932"/>
                  <a:gd name="connsiteY72" fmla="*/ 6820722 h 6867039"/>
                  <a:gd name="connsiteX73" fmla="*/ 1662000 w 6106932"/>
                  <a:gd name="connsiteY73" fmla="*/ 6760348 h 6867039"/>
                  <a:gd name="connsiteX74" fmla="*/ 1582241 w 6106932"/>
                  <a:gd name="connsiteY74" fmla="*/ 6697818 h 6867039"/>
                  <a:gd name="connsiteX75" fmla="*/ 1504638 w 6106932"/>
                  <a:gd name="connsiteY75" fmla="*/ 6633131 h 6867039"/>
                  <a:gd name="connsiteX76" fmla="*/ 1429191 w 6106932"/>
                  <a:gd name="connsiteY76" fmla="*/ 6570601 h 6867039"/>
                  <a:gd name="connsiteX77" fmla="*/ 1353743 w 6106932"/>
                  <a:gd name="connsiteY77" fmla="*/ 6501603 h 6867039"/>
                  <a:gd name="connsiteX78" fmla="*/ 1278296 w 6106932"/>
                  <a:gd name="connsiteY78" fmla="*/ 6430448 h 6867039"/>
                  <a:gd name="connsiteX79" fmla="*/ 1207159 w 6106932"/>
                  <a:gd name="connsiteY79" fmla="*/ 6359293 h 6867039"/>
                  <a:gd name="connsiteX80" fmla="*/ 1133868 w 6106932"/>
                  <a:gd name="connsiteY80" fmla="*/ 6288138 h 6867039"/>
                  <a:gd name="connsiteX81" fmla="*/ 1062731 w 6106932"/>
                  <a:gd name="connsiteY81" fmla="*/ 6212670 h 6867039"/>
                  <a:gd name="connsiteX82" fmla="*/ 995907 w 6106932"/>
                  <a:gd name="connsiteY82" fmla="*/ 6137203 h 6867039"/>
                  <a:gd name="connsiteX83" fmla="*/ 933393 w 6106932"/>
                  <a:gd name="connsiteY83" fmla="*/ 6057423 h 6867039"/>
                  <a:gd name="connsiteX84" fmla="*/ 868724 w 6106932"/>
                  <a:gd name="connsiteY84" fmla="*/ 5973331 h 6867039"/>
                  <a:gd name="connsiteX85" fmla="*/ 806210 w 6106932"/>
                  <a:gd name="connsiteY85" fmla="*/ 5891395 h 6867039"/>
                  <a:gd name="connsiteX86" fmla="*/ 745852 w 6106932"/>
                  <a:gd name="connsiteY86" fmla="*/ 5807303 h 6867039"/>
                  <a:gd name="connsiteX87" fmla="*/ 685494 w 6106932"/>
                  <a:gd name="connsiteY87" fmla="*/ 5721054 h 6867039"/>
                  <a:gd name="connsiteX88" fmla="*/ 631603 w 6106932"/>
                  <a:gd name="connsiteY88" fmla="*/ 5632649 h 6867039"/>
                  <a:gd name="connsiteX89" fmla="*/ 575556 w 6106932"/>
                  <a:gd name="connsiteY89" fmla="*/ 5542088 h 6867039"/>
                  <a:gd name="connsiteX90" fmla="*/ 523821 w 6106932"/>
                  <a:gd name="connsiteY90" fmla="*/ 5449371 h 6867039"/>
                  <a:gd name="connsiteX91" fmla="*/ 472086 w 6106932"/>
                  <a:gd name="connsiteY91" fmla="*/ 5354498 h 6867039"/>
                  <a:gd name="connsiteX92" fmla="*/ 424662 w 6106932"/>
                  <a:gd name="connsiteY92" fmla="*/ 5259625 h 6867039"/>
                  <a:gd name="connsiteX93" fmla="*/ 377237 w 6106932"/>
                  <a:gd name="connsiteY93" fmla="*/ 5160439 h 6867039"/>
                  <a:gd name="connsiteX94" fmla="*/ 334125 w 6106932"/>
                  <a:gd name="connsiteY94" fmla="*/ 5065566 h 6867039"/>
                  <a:gd name="connsiteX95" fmla="*/ 293167 w 6106932"/>
                  <a:gd name="connsiteY95" fmla="*/ 4966380 h 6867039"/>
                  <a:gd name="connsiteX96" fmla="*/ 254366 w 6106932"/>
                  <a:gd name="connsiteY96" fmla="*/ 4867194 h 6867039"/>
                  <a:gd name="connsiteX97" fmla="*/ 217720 w 6106932"/>
                  <a:gd name="connsiteY97" fmla="*/ 4768009 h 6867039"/>
                  <a:gd name="connsiteX98" fmla="*/ 187541 w 6106932"/>
                  <a:gd name="connsiteY98" fmla="*/ 4668823 h 6867039"/>
                  <a:gd name="connsiteX99" fmla="*/ 159518 w 6106932"/>
                  <a:gd name="connsiteY99" fmla="*/ 4569637 h 6867039"/>
                  <a:gd name="connsiteX100" fmla="*/ 131494 w 6106932"/>
                  <a:gd name="connsiteY100" fmla="*/ 4470451 h 6867039"/>
                  <a:gd name="connsiteX101" fmla="*/ 107782 w 6106932"/>
                  <a:gd name="connsiteY101" fmla="*/ 4366953 h 6867039"/>
                  <a:gd name="connsiteX102" fmla="*/ 84070 w 6106932"/>
                  <a:gd name="connsiteY102" fmla="*/ 4267768 h 6867039"/>
                  <a:gd name="connsiteX103" fmla="*/ 62514 w 6106932"/>
                  <a:gd name="connsiteY103" fmla="*/ 4168582 h 6867039"/>
                  <a:gd name="connsiteX104" fmla="*/ 47424 w 6106932"/>
                  <a:gd name="connsiteY104" fmla="*/ 4065084 h 6867039"/>
                  <a:gd name="connsiteX105" fmla="*/ 32335 w 6106932"/>
                  <a:gd name="connsiteY105" fmla="*/ 3965898 h 6867039"/>
                  <a:gd name="connsiteX106" fmla="*/ 19401 w 6106932"/>
                  <a:gd name="connsiteY106" fmla="*/ 3862400 h 6867039"/>
                  <a:gd name="connsiteX107" fmla="*/ 12934 w 6106932"/>
                  <a:gd name="connsiteY107" fmla="*/ 3763214 h 6867039"/>
                  <a:gd name="connsiteX108" fmla="*/ 4311 w 6106932"/>
                  <a:gd name="connsiteY108" fmla="*/ 3659716 h 6867039"/>
                  <a:gd name="connsiteX109" fmla="*/ 0 w 6106932"/>
                  <a:gd name="connsiteY109" fmla="*/ 3560530 h 6867039"/>
                  <a:gd name="connsiteX110" fmla="*/ 0 w 6106932"/>
                  <a:gd name="connsiteY110" fmla="*/ 3457032 h 6867039"/>
                  <a:gd name="connsiteX111" fmla="*/ 0 w 6106932"/>
                  <a:gd name="connsiteY111" fmla="*/ 3357846 h 6867039"/>
                  <a:gd name="connsiteX112" fmla="*/ 4311 w 6106932"/>
                  <a:gd name="connsiteY112" fmla="*/ 3258660 h 6867039"/>
                  <a:gd name="connsiteX113" fmla="*/ 8623 w 6106932"/>
                  <a:gd name="connsiteY113" fmla="*/ 3155162 h 6867039"/>
                  <a:gd name="connsiteX114" fmla="*/ 15090 w 6106932"/>
                  <a:gd name="connsiteY114" fmla="*/ 3055977 h 6867039"/>
                  <a:gd name="connsiteX115" fmla="*/ 28023 w 6106932"/>
                  <a:gd name="connsiteY115" fmla="*/ 2956791 h 6867039"/>
                  <a:gd name="connsiteX116" fmla="*/ 38802 w 6106932"/>
                  <a:gd name="connsiteY116" fmla="*/ 2857605 h 6867039"/>
                  <a:gd name="connsiteX117" fmla="*/ 56047 w 6106932"/>
                  <a:gd name="connsiteY117" fmla="*/ 2758419 h 6867039"/>
                  <a:gd name="connsiteX118" fmla="*/ 71136 w 6106932"/>
                  <a:gd name="connsiteY118" fmla="*/ 2659234 h 6867039"/>
                  <a:gd name="connsiteX119" fmla="*/ 90537 w 6106932"/>
                  <a:gd name="connsiteY119" fmla="*/ 2560048 h 6867039"/>
                  <a:gd name="connsiteX120" fmla="*/ 112093 w 6106932"/>
                  <a:gd name="connsiteY120" fmla="*/ 2463018 h 6867039"/>
                  <a:gd name="connsiteX121" fmla="*/ 137961 w 6106932"/>
                  <a:gd name="connsiteY121" fmla="*/ 2363833 h 6867039"/>
                  <a:gd name="connsiteX122" fmla="*/ 161673 w 6106932"/>
                  <a:gd name="connsiteY122" fmla="*/ 2268959 h 6867039"/>
                  <a:gd name="connsiteX123" fmla="*/ 226343 w 6106932"/>
                  <a:gd name="connsiteY123" fmla="*/ 2079213 h 6867039"/>
                  <a:gd name="connsiteX124" fmla="*/ 293167 w 6106932"/>
                  <a:gd name="connsiteY124" fmla="*/ 1891622 h 6867039"/>
                  <a:gd name="connsiteX125" fmla="*/ 334125 w 6106932"/>
                  <a:gd name="connsiteY125" fmla="*/ 1801062 h 6867039"/>
                  <a:gd name="connsiteX126" fmla="*/ 372926 w 6106932"/>
                  <a:gd name="connsiteY126" fmla="*/ 1710501 h 6867039"/>
                  <a:gd name="connsiteX127" fmla="*/ 411728 w 6106932"/>
                  <a:gd name="connsiteY127" fmla="*/ 1617784 h 6867039"/>
                  <a:gd name="connsiteX128" fmla="*/ 461307 w 6106932"/>
                  <a:gd name="connsiteY128" fmla="*/ 1527223 h 6867039"/>
                  <a:gd name="connsiteX129" fmla="*/ 504420 w 6106932"/>
                  <a:gd name="connsiteY129" fmla="*/ 1438818 h 6867039"/>
                  <a:gd name="connsiteX130" fmla="*/ 556156 w 6106932"/>
                  <a:gd name="connsiteY130" fmla="*/ 1352570 h 6867039"/>
                  <a:gd name="connsiteX131" fmla="*/ 603580 w 6106932"/>
                  <a:gd name="connsiteY131" fmla="*/ 1264165 h 6867039"/>
                  <a:gd name="connsiteX132" fmla="*/ 659626 w 6106932"/>
                  <a:gd name="connsiteY132" fmla="*/ 1182229 h 6867039"/>
                  <a:gd name="connsiteX133" fmla="*/ 713518 w 6106932"/>
                  <a:gd name="connsiteY133" fmla="*/ 1098137 h 6867039"/>
                  <a:gd name="connsiteX134" fmla="*/ 769564 w 6106932"/>
                  <a:gd name="connsiteY134" fmla="*/ 1014044 h 6867039"/>
                  <a:gd name="connsiteX135" fmla="*/ 829922 w 6106932"/>
                  <a:gd name="connsiteY135" fmla="*/ 932108 h 6867039"/>
                  <a:gd name="connsiteX136" fmla="*/ 892436 w 6106932"/>
                  <a:gd name="connsiteY136" fmla="*/ 852329 h 6867039"/>
                  <a:gd name="connsiteX137" fmla="*/ 957105 w 6106932"/>
                  <a:gd name="connsiteY137" fmla="*/ 772549 h 6867039"/>
                  <a:gd name="connsiteX138" fmla="*/ 1019619 w 6106932"/>
                  <a:gd name="connsiteY138" fmla="*/ 697081 h 6867039"/>
                  <a:gd name="connsiteX139" fmla="*/ 1086444 w 6106932"/>
                  <a:gd name="connsiteY139" fmla="*/ 621614 h 6867039"/>
                  <a:gd name="connsiteX140" fmla="*/ 1159735 w 6106932"/>
                  <a:gd name="connsiteY140" fmla="*/ 546147 h 6867039"/>
                  <a:gd name="connsiteX141" fmla="*/ 1230872 w 6106932"/>
                  <a:gd name="connsiteY141" fmla="*/ 474991 h 6867039"/>
                  <a:gd name="connsiteX142" fmla="*/ 1302008 w 6106932"/>
                  <a:gd name="connsiteY142" fmla="*/ 403836 h 6867039"/>
                  <a:gd name="connsiteX143" fmla="*/ 1377455 w 6106932"/>
                  <a:gd name="connsiteY143" fmla="*/ 332682 h 6867039"/>
                  <a:gd name="connsiteX144" fmla="*/ 1452903 w 6106932"/>
                  <a:gd name="connsiteY144" fmla="*/ 263683 h 6867039"/>
                  <a:gd name="connsiteX145" fmla="*/ 1532661 w 6106932"/>
                  <a:gd name="connsiteY145" fmla="*/ 201153 h 6867039"/>
                  <a:gd name="connsiteX146" fmla="*/ 1614576 w 6106932"/>
                  <a:gd name="connsiteY146" fmla="*/ 136466 h 6867039"/>
                  <a:gd name="connsiteX147" fmla="*/ 1698646 w 6106932"/>
                  <a:gd name="connsiteY147" fmla="*/ 73936 h 6867039"/>
                  <a:gd name="connsiteX148" fmla="*/ 1782716 w 6106932"/>
                  <a:gd name="connsiteY148" fmla="*/ 13562 h 6867039"/>
                  <a:gd name="connsiteX149" fmla="*/ 1802802 w 6106932"/>
                  <a:gd name="connsiteY149" fmla="*/ 0 h 6867039"/>
                  <a:gd name="connsiteX0" fmla="*/ 6054642 w 6054642"/>
                  <a:gd name="connsiteY0" fmla="*/ 6867039 h 6867039"/>
                  <a:gd name="connsiteX1" fmla="*/ 5977765 w 6054642"/>
                  <a:gd name="connsiteY1" fmla="*/ 6864928 h 6867039"/>
                  <a:gd name="connsiteX2" fmla="*/ 6016396 w 6054642"/>
                  <a:gd name="connsiteY2" fmla="*/ 6848753 h 6867039"/>
                  <a:gd name="connsiteX3" fmla="*/ 6054642 w 6054642"/>
                  <a:gd name="connsiteY3" fmla="*/ 6867039 h 6867039"/>
                  <a:gd name="connsiteX4" fmla="*/ 1802802 w 6054642"/>
                  <a:gd name="connsiteY4" fmla="*/ 0 h 6867039"/>
                  <a:gd name="connsiteX5" fmla="*/ 2367371 w 6054642"/>
                  <a:gd name="connsiteY5" fmla="*/ 0 h 6867039"/>
                  <a:gd name="connsiteX6" fmla="*/ 2345338 w 6054642"/>
                  <a:gd name="connsiteY6" fmla="*/ 13562 h 6867039"/>
                  <a:gd name="connsiteX7" fmla="*/ 2261268 w 6054642"/>
                  <a:gd name="connsiteY7" fmla="*/ 69624 h 6867039"/>
                  <a:gd name="connsiteX8" fmla="*/ 2181509 w 6054642"/>
                  <a:gd name="connsiteY8" fmla="*/ 129998 h 6867039"/>
                  <a:gd name="connsiteX9" fmla="*/ 2103906 w 6054642"/>
                  <a:gd name="connsiteY9" fmla="*/ 183903 h 6867039"/>
                  <a:gd name="connsiteX10" fmla="*/ 1953011 w 6054642"/>
                  <a:gd name="connsiteY10" fmla="*/ 308963 h 6867039"/>
                  <a:gd name="connsiteX11" fmla="*/ 1806428 w 6054642"/>
                  <a:gd name="connsiteY11" fmla="*/ 434024 h 6867039"/>
                  <a:gd name="connsiteX12" fmla="*/ 1666311 w 6054642"/>
                  <a:gd name="connsiteY12" fmla="*/ 569865 h 6867039"/>
                  <a:gd name="connsiteX13" fmla="*/ 1534817 w 6054642"/>
                  <a:gd name="connsiteY13" fmla="*/ 712175 h 6867039"/>
                  <a:gd name="connsiteX14" fmla="*/ 1411945 w 6054642"/>
                  <a:gd name="connsiteY14" fmla="*/ 858797 h 6867039"/>
                  <a:gd name="connsiteX15" fmla="*/ 1293385 w 6054642"/>
                  <a:gd name="connsiteY15" fmla="*/ 1009732 h 6867039"/>
                  <a:gd name="connsiteX16" fmla="*/ 1185603 w 6054642"/>
                  <a:gd name="connsiteY16" fmla="*/ 1164979 h 6867039"/>
                  <a:gd name="connsiteX17" fmla="*/ 1084288 w 6054642"/>
                  <a:gd name="connsiteY17" fmla="*/ 1328851 h 6867039"/>
                  <a:gd name="connsiteX18" fmla="*/ 987284 w 6054642"/>
                  <a:gd name="connsiteY18" fmla="*/ 1490567 h 6867039"/>
                  <a:gd name="connsiteX19" fmla="*/ 905370 w 6054642"/>
                  <a:gd name="connsiteY19" fmla="*/ 1660908 h 6867039"/>
                  <a:gd name="connsiteX20" fmla="*/ 825611 w 6054642"/>
                  <a:gd name="connsiteY20" fmla="*/ 1833405 h 6867039"/>
                  <a:gd name="connsiteX21" fmla="*/ 758786 w 6054642"/>
                  <a:gd name="connsiteY21" fmla="*/ 2008058 h 6867039"/>
                  <a:gd name="connsiteX22" fmla="*/ 694117 w 6054642"/>
                  <a:gd name="connsiteY22" fmla="*/ 2187023 h 6867039"/>
                  <a:gd name="connsiteX23" fmla="*/ 642381 w 6054642"/>
                  <a:gd name="connsiteY23" fmla="*/ 2368145 h 6867039"/>
                  <a:gd name="connsiteX24" fmla="*/ 599269 w 6054642"/>
                  <a:gd name="connsiteY24" fmla="*/ 2551423 h 6867039"/>
                  <a:gd name="connsiteX25" fmla="*/ 562623 w 6054642"/>
                  <a:gd name="connsiteY25" fmla="*/ 2739014 h 6867039"/>
                  <a:gd name="connsiteX26" fmla="*/ 538911 w 6054642"/>
                  <a:gd name="connsiteY26" fmla="*/ 2924448 h 6867039"/>
                  <a:gd name="connsiteX27" fmla="*/ 523821 w 6054642"/>
                  <a:gd name="connsiteY27" fmla="*/ 3112038 h 6867039"/>
                  <a:gd name="connsiteX28" fmla="*/ 515198 w 6054642"/>
                  <a:gd name="connsiteY28" fmla="*/ 3301785 h 6867039"/>
                  <a:gd name="connsiteX29" fmla="*/ 515198 w 6054642"/>
                  <a:gd name="connsiteY29" fmla="*/ 3396658 h 6867039"/>
                  <a:gd name="connsiteX30" fmla="*/ 515198 w 6054642"/>
                  <a:gd name="connsiteY30" fmla="*/ 3491531 h 6867039"/>
                  <a:gd name="connsiteX31" fmla="*/ 519510 w 6054642"/>
                  <a:gd name="connsiteY31" fmla="*/ 3584249 h 6867039"/>
                  <a:gd name="connsiteX32" fmla="*/ 528132 w 6054642"/>
                  <a:gd name="connsiteY32" fmla="*/ 3679122 h 6867039"/>
                  <a:gd name="connsiteX33" fmla="*/ 538911 w 6054642"/>
                  <a:gd name="connsiteY33" fmla="*/ 3773995 h 6867039"/>
                  <a:gd name="connsiteX34" fmla="*/ 551844 w 6054642"/>
                  <a:gd name="connsiteY34" fmla="*/ 3868868 h 6867039"/>
                  <a:gd name="connsiteX35" fmla="*/ 562623 w 6054642"/>
                  <a:gd name="connsiteY35" fmla="*/ 3965898 h 6867039"/>
                  <a:gd name="connsiteX36" fmla="*/ 579868 w 6054642"/>
                  <a:gd name="connsiteY36" fmla="*/ 4060771 h 6867039"/>
                  <a:gd name="connsiteX37" fmla="*/ 599269 w 6054642"/>
                  <a:gd name="connsiteY37" fmla="*/ 4155645 h 6867039"/>
                  <a:gd name="connsiteX38" fmla="*/ 622981 w 6054642"/>
                  <a:gd name="connsiteY38" fmla="*/ 4246205 h 6867039"/>
                  <a:gd name="connsiteX39" fmla="*/ 646693 w 6054642"/>
                  <a:gd name="connsiteY39" fmla="*/ 4343235 h 6867039"/>
                  <a:gd name="connsiteX40" fmla="*/ 674716 w 6054642"/>
                  <a:gd name="connsiteY40" fmla="*/ 4433796 h 6867039"/>
                  <a:gd name="connsiteX41" fmla="*/ 702739 w 6054642"/>
                  <a:gd name="connsiteY41" fmla="*/ 4528669 h 6867039"/>
                  <a:gd name="connsiteX42" fmla="*/ 737230 w 6054642"/>
                  <a:gd name="connsiteY42" fmla="*/ 4619230 h 6867039"/>
                  <a:gd name="connsiteX43" fmla="*/ 769564 w 6054642"/>
                  <a:gd name="connsiteY43" fmla="*/ 4716260 h 6867039"/>
                  <a:gd name="connsiteX44" fmla="*/ 810521 w 6054642"/>
                  <a:gd name="connsiteY44" fmla="*/ 4806820 h 6867039"/>
                  <a:gd name="connsiteX45" fmla="*/ 849323 w 6054642"/>
                  <a:gd name="connsiteY45" fmla="*/ 4897381 h 6867039"/>
                  <a:gd name="connsiteX46" fmla="*/ 892436 w 6054642"/>
                  <a:gd name="connsiteY46" fmla="*/ 4990098 h 6867039"/>
                  <a:gd name="connsiteX47" fmla="*/ 935549 w 6054642"/>
                  <a:gd name="connsiteY47" fmla="*/ 5076347 h 6867039"/>
                  <a:gd name="connsiteX48" fmla="*/ 985128 w 6054642"/>
                  <a:gd name="connsiteY48" fmla="*/ 5164751 h 6867039"/>
                  <a:gd name="connsiteX49" fmla="*/ 1034708 w 6054642"/>
                  <a:gd name="connsiteY49" fmla="*/ 5251000 h 6867039"/>
                  <a:gd name="connsiteX50" fmla="*/ 1086444 w 6054642"/>
                  <a:gd name="connsiteY50" fmla="*/ 5335092 h 6867039"/>
                  <a:gd name="connsiteX51" fmla="*/ 1138179 w 6054642"/>
                  <a:gd name="connsiteY51" fmla="*/ 5419184 h 6867039"/>
                  <a:gd name="connsiteX52" fmla="*/ 1194226 w 6054642"/>
                  <a:gd name="connsiteY52" fmla="*/ 5501120 h 6867039"/>
                  <a:gd name="connsiteX53" fmla="*/ 1254584 w 6054642"/>
                  <a:gd name="connsiteY53" fmla="*/ 5580900 h 6867039"/>
                  <a:gd name="connsiteX54" fmla="*/ 1312786 w 6054642"/>
                  <a:gd name="connsiteY54" fmla="*/ 5656368 h 6867039"/>
                  <a:gd name="connsiteX55" fmla="*/ 1373144 w 6054642"/>
                  <a:gd name="connsiteY55" fmla="*/ 5731835 h 6867039"/>
                  <a:gd name="connsiteX56" fmla="*/ 1435657 w 6054642"/>
                  <a:gd name="connsiteY56" fmla="*/ 5807303 h 6867039"/>
                  <a:gd name="connsiteX57" fmla="*/ 1500327 w 6054642"/>
                  <a:gd name="connsiteY57" fmla="*/ 5878457 h 6867039"/>
                  <a:gd name="connsiteX58" fmla="*/ 1567152 w 6054642"/>
                  <a:gd name="connsiteY58" fmla="*/ 5949612 h 6867039"/>
                  <a:gd name="connsiteX59" fmla="*/ 1633977 w 6054642"/>
                  <a:gd name="connsiteY59" fmla="*/ 6018611 h 6867039"/>
                  <a:gd name="connsiteX60" fmla="*/ 1707268 w 6054642"/>
                  <a:gd name="connsiteY60" fmla="*/ 6085454 h 6867039"/>
                  <a:gd name="connsiteX61" fmla="*/ 1774093 w 6054642"/>
                  <a:gd name="connsiteY61" fmla="*/ 6147984 h 6867039"/>
                  <a:gd name="connsiteX62" fmla="*/ 1849541 w 6054642"/>
                  <a:gd name="connsiteY62" fmla="*/ 6212670 h 6867039"/>
                  <a:gd name="connsiteX63" fmla="*/ 1996124 w 6054642"/>
                  <a:gd name="connsiteY63" fmla="*/ 6335574 h 6867039"/>
                  <a:gd name="connsiteX64" fmla="*/ 2151330 w 6054642"/>
                  <a:gd name="connsiteY64" fmla="*/ 6447697 h 6867039"/>
                  <a:gd name="connsiteX65" fmla="*/ 2313004 w 6054642"/>
                  <a:gd name="connsiteY65" fmla="*/ 6551195 h 6867039"/>
                  <a:gd name="connsiteX66" fmla="*/ 2476832 w 6054642"/>
                  <a:gd name="connsiteY66" fmla="*/ 6650381 h 6867039"/>
                  <a:gd name="connsiteX67" fmla="*/ 2647128 w 6054642"/>
                  <a:gd name="connsiteY67" fmla="*/ 6736630 h 6867039"/>
                  <a:gd name="connsiteX68" fmla="*/ 2821735 w 6054642"/>
                  <a:gd name="connsiteY68" fmla="*/ 6820722 h 6867039"/>
                  <a:gd name="connsiteX69" fmla="*/ 2930212 w 6054642"/>
                  <a:gd name="connsiteY69" fmla="*/ 6864928 h 6867039"/>
                  <a:gd name="connsiteX70" fmla="*/ 1812362 w 6054642"/>
                  <a:gd name="connsiteY70" fmla="*/ 6864928 h 6867039"/>
                  <a:gd name="connsiteX71" fmla="*/ 1746070 w 6054642"/>
                  <a:gd name="connsiteY71" fmla="*/ 6820722 h 6867039"/>
                  <a:gd name="connsiteX72" fmla="*/ 1662000 w 6054642"/>
                  <a:gd name="connsiteY72" fmla="*/ 6760348 h 6867039"/>
                  <a:gd name="connsiteX73" fmla="*/ 1582241 w 6054642"/>
                  <a:gd name="connsiteY73" fmla="*/ 6697818 h 6867039"/>
                  <a:gd name="connsiteX74" fmla="*/ 1504638 w 6054642"/>
                  <a:gd name="connsiteY74" fmla="*/ 6633131 h 6867039"/>
                  <a:gd name="connsiteX75" fmla="*/ 1429191 w 6054642"/>
                  <a:gd name="connsiteY75" fmla="*/ 6570601 h 6867039"/>
                  <a:gd name="connsiteX76" fmla="*/ 1353743 w 6054642"/>
                  <a:gd name="connsiteY76" fmla="*/ 6501603 h 6867039"/>
                  <a:gd name="connsiteX77" fmla="*/ 1278296 w 6054642"/>
                  <a:gd name="connsiteY77" fmla="*/ 6430448 h 6867039"/>
                  <a:gd name="connsiteX78" fmla="*/ 1207159 w 6054642"/>
                  <a:gd name="connsiteY78" fmla="*/ 6359293 h 6867039"/>
                  <a:gd name="connsiteX79" fmla="*/ 1133868 w 6054642"/>
                  <a:gd name="connsiteY79" fmla="*/ 6288138 h 6867039"/>
                  <a:gd name="connsiteX80" fmla="*/ 1062731 w 6054642"/>
                  <a:gd name="connsiteY80" fmla="*/ 6212670 h 6867039"/>
                  <a:gd name="connsiteX81" fmla="*/ 995907 w 6054642"/>
                  <a:gd name="connsiteY81" fmla="*/ 6137203 h 6867039"/>
                  <a:gd name="connsiteX82" fmla="*/ 933393 w 6054642"/>
                  <a:gd name="connsiteY82" fmla="*/ 6057423 h 6867039"/>
                  <a:gd name="connsiteX83" fmla="*/ 868724 w 6054642"/>
                  <a:gd name="connsiteY83" fmla="*/ 5973331 h 6867039"/>
                  <a:gd name="connsiteX84" fmla="*/ 806210 w 6054642"/>
                  <a:gd name="connsiteY84" fmla="*/ 5891395 h 6867039"/>
                  <a:gd name="connsiteX85" fmla="*/ 745852 w 6054642"/>
                  <a:gd name="connsiteY85" fmla="*/ 5807303 h 6867039"/>
                  <a:gd name="connsiteX86" fmla="*/ 685494 w 6054642"/>
                  <a:gd name="connsiteY86" fmla="*/ 5721054 h 6867039"/>
                  <a:gd name="connsiteX87" fmla="*/ 631603 w 6054642"/>
                  <a:gd name="connsiteY87" fmla="*/ 5632649 h 6867039"/>
                  <a:gd name="connsiteX88" fmla="*/ 575556 w 6054642"/>
                  <a:gd name="connsiteY88" fmla="*/ 5542088 h 6867039"/>
                  <a:gd name="connsiteX89" fmla="*/ 523821 w 6054642"/>
                  <a:gd name="connsiteY89" fmla="*/ 5449371 h 6867039"/>
                  <a:gd name="connsiteX90" fmla="*/ 472086 w 6054642"/>
                  <a:gd name="connsiteY90" fmla="*/ 5354498 h 6867039"/>
                  <a:gd name="connsiteX91" fmla="*/ 424662 w 6054642"/>
                  <a:gd name="connsiteY91" fmla="*/ 5259625 h 6867039"/>
                  <a:gd name="connsiteX92" fmla="*/ 377237 w 6054642"/>
                  <a:gd name="connsiteY92" fmla="*/ 5160439 h 6867039"/>
                  <a:gd name="connsiteX93" fmla="*/ 334125 w 6054642"/>
                  <a:gd name="connsiteY93" fmla="*/ 5065566 h 6867039"/>
                  <a:gd name="connsiteX94" fmla="*/ 293167 w 6054642"/>
                  <a:gd name="connsiteY94" fmla="*/ 4966380 h 6867039"/>
                  <a:gd name="connsiteX95" fmla="*/ 254366 w 6054642"/>
                  <a:gd name="connsiteY95" fmla="*/ 4867194 h 6867039"/>
                  <a:gd name="connsiteX96" fmla="*/ 217720 w 6054642"/>
                  <a:gd name="connsiteY96" fmla="*/ 4768009 h 6867039"/>
                  <a:gd name="connsiteX97" fmla="*/ 187541 w 6054642"/>
                  <a:gd name="connsiteY97" fmla="*/ 4668823 h 6867039"/>
                  <a:gd name="connsiteX98" fmla="*/ 159518 w 6054642"/>
                  <a:gd name="connsiteY98" fmla="*/ 4569637 h 6867039"/>
                  <a:gd name="connsiteX99" fmla="*/ 131494 w 6054642"/>
                  <a:gd name="connsiteY99" fmla="*/ 4470451 h 6867039"/>
                  <a:gd name="connsiteX100" fmla="*/ 107782 w 6054642"/>
                  <a:gd name="connsiteY100" fmla="*/ 4366953 h 6867039"/>
                  <a:gd name="connsiteX101" fmla="*/ 84070 w 6054642"/>
                  <a:gd name="connsiteY101" fmla="*/ 4267768 h 6867039"/>
                  <a:gd name="connsiteX102" fmla="*/ 62514 w 6054642"/>
                  <a:gd name="connsiteY102" fmla="*/ 4168582 h 6867039"/>
                  <a:gd name="connsiteX103" fmla="*/ 47424 w 6054642"/>
                  <a:gd name="connsiteY103" fmla="*/ 4065084 h 6867039"/>
                  <a:gd name="connsiteX104" fmla="*/ 32335 w 6054642"/>
                  <a:gd name="connsiteY104" fmla="*/ 3965898 h 6867039"/>
                  <a:gd name="connsiteX105" fmla="*/ 19401 w 6054642"/>
                  <a:gd name="connsiteY105" fmla="*/ 3862400 h 6867039"/>
                  <a:gd name="connsiteX106" fmla="*/ 12934 w 6054642"/>
                  <a:gd name="connsiteY106" fmla="*/ 3763214 h 6867039"/>
                  <a:gd name="connsiteX107" fmla="*/ 4311 w 6054642"/>
                  <a:gd name="connsiteY107" fmla="*/ 3659716 h 6867039"/>
                  <a:gd name="connsiteX108" fmla="*/ 0 w 6054642"/>
                  <a:gd name="connsiteY108" fmla="*/ 3560530 h 6867039"/>
                  <a:gd name="connsiteX109" fmla="*/ 0 w 6054642"/>
                  <a:gd name="connsiteY109" fmla="*/ 3457032 h 6867039"/>
                  <a:gd name="connsiteX110" fmla="*/ 0 w 6054642"/>
                  <a:gd name="connsiteY110" fmla="*/ 3357846 h 6867039"/>
                  <a:gd name="connsiteX111" fmla="*/ 4311 w 6054642"/>
                  <a:gd name="connsiteY111" fmla="*/ 3258660 h 6867039"/>
                  <a:gd name="connsiteX112" fmla="*/ 8623 w 6054642"/>
                  <a:gd name="connsiteY112" fmla="*/ 3155162 h 6867039"/>
                  <a:gd name="connsiteX113" fmla="*/ 15090 w 6054642"/>
                  <a:gd name="connsiteY113" fmla="*/ 3055977 h 6867039"/>
                  <a:gd name="connsiteX114" fmla="*/ 28023 w 6054642"/>
                  <a:gd name="connsiteY114" fmla="*/ 2956791 h 6867039"/>
                  <a:gd name="connsiteX115" fmla="*/ 38802 w 6054642"/>
                  <a:gd name="connsiteY115" fmla="*/ 2857605 h 6867039"/>
                  <a:gd name="connsiteX116" fmla="*/ 56047 w 6054642"/>
                  <a:gd name="connsiteY116" fmla="*/ 2758419 h 6867039"/>
                  <a:gd name="connsiteX117" fmla="*/ 71136 w 6054642"/>
                  <a:gd name="connsiteY117" fmla="*/ 2659234 h 6867039"/>
                  <a:gd name="connsiteX118" fmla="*/ 90537 w 6054642"/>
                  <a:gd name="connsiteY118" fmla="*/ 2560048 h 6867039"/>
                  <a:gd name="connsiteX119" fmla="*/ 112093 w 6054642"/>
                  <a:gd name="connsiteY119" fmla="*/ 2463018 h 6867039"/>
                  <a:gd name="connsiteX120" fmla="*/ 137961 w 6054642"/>
                  <a:gd name="connsiteY120" fmla="*/ 2363833 h 6867039"/>
                  <a:gd name="connsiteX121" fmla="*/ 161673 w 6054642"/>
                  <a:gd name="connsiteY121" fmla="*/ 2268959 h 6867039"/>
                  <a:gd name="connsiteX122" fmla="*/ 226343 w 6054642"/>
                  <a:gd name="connsiteY122" fmla="*/ 2079213 h 6867039"/>
                  <a:gd name="connsiteX123" fmla="*/ 293167 w 6054642"/>
                  <a:gd name="connsiteY123" fmla="*/ 1891622 h 6867039"/>
                  <a:gd name="connsiteX124" fmla="*/ 334125 w 6054642"/>
                  <a:gd name="connsiteY124" fmla="*/ 1801062 h 6867039"/>
                  <a:gd name="connsiteX125" fmla="*/ 372926 w 6054642"/>
                  <a:gd name="connsiteY125" fmla="*/ 1710501 h 6867039"/>
                  <a:gd name="connsiteX126" fmla="*/ 411728 w 6054642"/>
                  <a:gd name="connsiteY126" fmla="*/ 1617784 h 6867039"/>
                  <a:gd name="connsiteX127" fmla="*/ 461307 w 6054642"/>
                  <a:gd name="connsiteY127" fmla="*/ 1527223 h 6867039"/>
                  <a:gd name="connsiteX128" fmla="*/ 504420 w 6054642"/>
                  <a:gd name="connsiteY128" fmla="*/ 1438818 h 6867039"/>
                  <a:gd name="connsiteX129" fmla="*/ 556156 w 6054642"/>
                  <a:gd name="connsiteY129" fmla="*/ 1352570 h 6867039"/>
                  <a:gd name="connsiteX130" fmla="*/ 603580 w 6054642"/>
                  <a:gd name="connsiteY130" fmla="*/ 1264165 h 6867039"/>
                  <a:gd name="connsiteX131" fmla="*/ 659626 w 6054642"/>
                  <a:gd name="connsiteY131" fmla="*/ 1182229 h 6867039"/>
                  <a:gd name="connsiteX132" fmla="*/ 713518 w 6054642"/>
                  <a:gd name="connsiteY132" fmla="*/ 1098137 h 6867039"/>
                  <a:gd name="connsiteX133" fmla="*/ 769564 w 6054642"/>
                  <a:gd name="connsiteY133" fmla="*/ 1014044 h 6867039"/>
                  <a:gd name="connsiteX134" fmla="*/ 829922 w 6054642"/>
                  <a:gd name="connsiteY134" fmla="*/ 932108 h 6867039"/>
                  <a:gd name="connsiteX135" fmla="*/ 892436 w 6054642"/>
                  <a:gd name="connsiteY135" fmla="*/ 852329 h 6867039"/>
                  <a:gd name="connsiteX136" fmla="*/ 957105 w 6054642"/>
                  <a:gd name="connsiteY136" fmla="*/ 772549 h 6867039"/>
                  <a:gd name="connsiteX137" fmla="*/ 1019619 w 6054642"/>
                  <a:gd name="connsiteY137" fmla="*/ 697081 h 6867039"/>
                  <a:gd name="connsiteX138" fmla="*/ 1086444 w 6054642"/>
                  <a:gd name="connsiteY138" fmla="*/ 621614 h 6867039"/>
                  <a:gd name="connsiteX139" fmla="*/ 1159735 w 6054642"/>
                  <a:gd name="connsiteY139" fmla="*/ 546147 h 6867039"/>
                  <a:gd name="connsiteX140" fmla="*/ 1230872 w 6054642"/>
                  <a:gd name="connsiteY140" fmla="*/ 474991 h 6867039"/>
                  <a:gd name="connsiteX141" fmla="*/ 1302008 w 6054642"/>
                  <a:gd name="connsiteY141" fmla="*/ 403836 h 6867039"/>
                  <a:gd name="connsiteX142" fmla="*/ 1377455 w 6054642"/>
                  <a:gd name="connsiteY142" fmla="*/ 332682 h 6867039"/>
                  <a:gd name="connsiteX143" fmla="*/ 1452903 w 6054642"/>
                  <a:gd name="connsiteY143" fmla="*/ 263683 h 6867039"/>
                  <a:gd name="connsiteX144" fmla="*/ 1532661 w 6054642"/>
                  <a:gd name="connsiteY144" fmla="*/ 201153 h 6867039"/>
                  <a:gd name="connsiteX145" fmla="*/ 1614576 w 6054642"/>
                  <a:gd name="connsiteY145" fmla="*/ 136466 h 6867039"/>
                  <a:gd name="connsiteX146" fmla="*/ 1698646 w 6054642"/>
                  <a:gd name="connsiteY146" fmla="*/ 73936 h 6867039"/>
                  <a:gd name="connsiteX147" fmla="*/ 1782716 w 6054642"/>
                  <a:gd name="connsiteY147" fmla="*/ 13562 h 6867039"/>
                  <a:gd name="connsiteX148" fmla="*/ 1802802 w 6054642"/>
                  <a:gd name="connsiteY148" fmla="*/ 0 h 6867039"/>
                  <a:gd name="connsiteX0" fmla="*/ 6335996 w 6335996"/>
                  <a:gd name="connsiteY0" fmla="*/ 6497762 h 6864928"/>
                  <a:gd name="connsiteX1" fmla="*/ 5977765 w 6335996"/>
                  <a:gd name="connsiteY1" fmla="*/ 6864928 h 6864928"/>
                  <a:gd name="connsiteX2" fmla="*/ 6016396 w 6335996"/>
                  <a:gd name="connsiteY2" fmla="*/ 6848753 h 6864928"/>
                  <a:gd name="connsiteX3" fmla="*/ 6335996 w 6335996"/>
                  <a:gd name="connsiteY3" fmla="*/ 6497762 h 6864928"/>
                  <a:gd name="connsiteX4" fmla="*/ 1802802 w 6335996"/>
                  <a:gd name="connsiteY4" fmla="*/ 0 h 6864928"/>
                  <a:gd name="connsiteX5" fmla="*/ 2367371 w 6335996"/>
                  <a:gd name="connsiteY5" fmla="*/ 0 h 6864928"/>
                  <a:gd name="connsiteX6" fmla="*/ 2345338 w 6335996"/>
                  <a:gd name="connsiteY6" fmla="*/ 13562 h 6864928"/>
                  <a:gd name="connsiteX7" fmla="*/ 2261268 w 6335996"/>
                  <a:gd name="connsiteY7" fmla="*/ 69624 h 6864928"/>
                  <a:gd name="connsiteX8" fmla="*/ 2181509 w 6335996"/>
                  <a:gd name="connsiteY8" fmla="*/ 129998 h 6864928"/>
                  <a:gd name="connsiteX9" fmla="*/ 2103906 w 6335996"/>
                  <a:gd name="connsiteY9" fmla="*/ 183903 h 6864928"/>
                  <a:gd name="connsiteX10" fmla="*/ 1953011 w 6335996"/>
                  <a:gd name="connsiteY10" fmla="*/ 308963 h 6864928"/>
                  <a:gd name="connsiteX11" fmla="*/ 1806428 w 6335996"/>
                  <a:gd name="connsiteY11" fmla="*/ 434024 h 6864928"/>
                  <a:gd name="connsiteX12" fmla="*/ 1666311 w 6335996"/>
                  <a:gd name="connsiteY12" fmla="*/ 569865 h 6864928"/>
                  <a:gd name="connsiteX13" fmla="*/ 1534817 w 6335996"/>
                  <a:gd name="connsiteY13" fmla="*/ 712175 h 6864928"/>
                  <a:gd name="connsiteX14" fmla="*/ 1411945 w 6335996"/>
                  <a:gd name="connsiteY14" fmla="*/ 858797 h 6864928"/>
                  <a:gd name="connsiteX15" fmla="*/ 1293385 w 6335996"/>
                  <a:gd name="connsiteY15" fmla="*/ 1009732 h 6864928"/>
                  <a:gd name="connsiteX16" fmla="*/ 1185603 w 6335996"/>
                  <a:gd name="connsiteY16" fmla="*/ 1164979 h 6864928"/>
                  <a:gd name="connsiteX17" fmla="*/ 1084288 w 6335996"/>
                  <a:gd name="connsiteY17" fmla="*/ 1328851 h 6864928"/>
                  <a:gd name="connsiteX18" fmla="*/ 987284 w 6335996"/>
                  <a:gd name="connsiteY18" fmla="*/ 1490567 h 6864928"/>
                  <a:gd name="connsiteX19" fmla="*/ 905370 w 6335996"/>
                  <a:gd name="connsiteY19" fmla="*/ 1660908 h 6864928"/>
                  <a:gd name="connsiteX20" fmla="*/ 825611 w 6335996"/>
                  <a:gd name="connsiteY20" fmla="*/ 1833405 h 6864928"/>
                  <a:gd name="connsiteX21" fmla="*/ 758786 w 6335996"/>
                  <a:gd name="connsiteY21" fmla="*/ 2008058 h 6864928"/>
                  <a:gd name="connsiteX22" fmla="*/ 694117 w 6335996"/>
                  <a:gd name="connsiteY22" fmla="*/ 2187023 h 6864928"/>
                  <a:gd name="connsiteX23" fmla="*/ 642381 w 6335996"/>
                  <a:gd name="connsiteY23" fmla="*/ 2368145 h 6864928"/>
                  <a:gd name="connsiteX24" fmla="*/ 599269 w 6335996"/>
                  <a:gd name="connsiteY24" fmla="*/ 2551423 h 6864928"/>
                  <a:gd name="connsiteX25" fmla="*/ 562623 w 6335996"/>
                  <a:gd name="connsiteY25" fmla="*/ 2739014 h 6864928"/>
                  <a:gd name="connsiteX26" fmla="*/ 538911 w 6335996"/>
                  <a:gd name="connsiteY26" fmla="*/ 2924448 h 6864928"/>
                  <a:gd name="connsiteX27" fmla="*/ 523821 w 6335996"/>
                  <a:gd name="connsiteY27" fmla="*/ 3112038 h 6864928"/>
                  <a:gd name="connsiteX28" fmla="*/ 515198 w 6335996"/>
                  <a:gd name="connsiteY28" fmla="*/ 3301785 h 6864928"/>
                  <a:gd name="connsiteX29" fmla="*/ 515198 w 6335996"/>
                  <a:gd name="connsiteY29" fmla="*/ 3396658 h 6864928"/>
                  <a:gd name="connsiteX30" fmla="*/ 515198 w 6335996"/>
                  <a:gd name="connsiteY30" fmla="*/ 3491531 h 6864928"/>
                  <a:gd name="connsiteX31" fmla="*/ 519510 w 6335996"/>
                  <a:gd name="connsiteY31" fmla="*/ 3584249 h 6864928"/>
                  <a:gd name="connsiteX32" fmla="*/ 528132 w 6335996"/>
                  <a:gd name="connsiteY32" fmla="*/ 3679122 h 6864928"/>
                  <a:gd name="connsiteX33" fmla="*/ 538911 w 6335996"/>
                  <a:gd name="connsiteY33" fmla="*/ 3773995 h 6864928"/>
                  <a:gd name="connsiteX34" fmla="*/ 551844 w 6335996"/>
                  <a:gd name="connsiteY34" fmla="*/ 3868868 h 6864928"/>
                  <a:gd name="connsiteX35" fmla="*/ 562623 w 6335996"/>
                  <a:gd name="connsiteY35" fmla="*/ 3965898 h 6864928"/>
                  <a:gd name="connsiteX36" fmla="*/ 579868 w 6335996"/>
                  <a:gd name="connsiteY36" fmla="*/ 4060771 h 6864928"/>
                  <a:gd name="connsiteX37" fmla="*/ 599269 w 6335996"/>
                  <a:gd name="connsiteY37" fmla="*/ 4155645 h 6864928"/>
                  <a:gd name="connsiteX38" fmla="*/ 622981 w 6335996"/>
                  <a:gd name="connsiteY38" fmla="*/ 4246205 h 6864928"/>
                  <a:gd name="connsiteX39" fmla="*/ 646693 w 6335996"/>
                  <a:gd name="connsiteY39" fmla="*/ 4343235 h 6864928"/>
                  <a:gd name="connsiteX40" fmla="*/ 674716 w 6335996"/>
                  <a:gd name="connsiteY40" fmla="*/ 4433796 h 6864928"/>
                  <a:gd name="connsiteX41" fmla="*/ 702739 w 6335996"/>
                  <a:gd name="connsiteY41" fmla="*/ 4528669 h 6864928"/>
                  <a:gd name="connsiteX42" fmla="*/ 737230 w 6335996"/>
                  <a:gd name="connsiteY42" fmla="*/ 4619230 h 6864928"/>
                  <a:gd name="connsiteX43" fmla="*/ 769564 w 6335996"/>
                  <a:gd name="connsiteY43" fmla="*/ 4716260 h 6864928"/>
                  <a:gd name="connsiteX44" fmla="*/ 810521 w 6335996"/>
                  <a:gd name="connsiteY44" fmla="*/ 4806820 h 6864928"/>
                  <a:gd name="connsiteX45" fmla="*/ 849323 w 6335996"/>
                  <a:gd name="connsiteY45" fmla="*/ 4897381 h 6864928"/>
                  <a:gd name="connsiteX46" fmla="*/ 892436 w 6335996"/>
                  <a:gd name="connsiteY46" fmla="*/ 4990098 h 6864928"/>
                  <a:gd name="connsiteX47" fmla="*/ 935549 w 6335996"/>
                  <a:gd name="connsiteY47" fmla="*/ 5076347 h 6864928"/>
                  <a:gd name="connsiteX48" fmla="*/ 985128 w 6335996"/>
                  <a:gd name="connsiteY48" fmla="*/ 5164751 h 6864928"/>
                  <a:gd name="connsiteX49" fmla="*/ 1034708 w 6335996"/>
                  <a:gd name="connsiteY49" fmla="*/ 5251000 h 6864928"/>
                  <a:gd name="connsiteX50" fmla="*/ 1086444 w 6335996"/>
                  <a:gd name="connsiteY50" fmla="*/ 5335092 h 6864928"/>
                  <a:gd name="connsiteX51" fmla="*/ 1138179 w 6335996"/>
                  <a:gd name="connsiteY51" fmla="*/ 5419184 h 6864928"/>
                  <a:gd name="connsiteX52" fmla="*/ 1194226 w 6335996"/>
                  <a:gd name="connsiteY52" fmla="*/ 5501120 h 6864928"/>
                  <a:gd name="connsiteX53" fmla="*/ 1254584 w 6335996"/>
                  <a:gd name="connsiteY53" fmla="*/ 5580900 h 6864928"/>
                  <a:gd name="connsiteX54" fmla="*/ 1312786 w 6335996"/>
                  <a:gd name="connsiteY54" fmla="*/ 5656368 h 6864928"/>
                  <a:gd name="connsiteX55" fmla="*/ 1373144 w 6335996"/>
                  <a:gd name="connsiteY55" fmla="*/ 5731835 h 6864928"/>
                  <a:gd name="connsiteX56" fmla="*/ 1435657 w 6335996"/>
                  <a:gd name="connsiteY56" fmla="*/ 5807303 h 6864928"/>
                  <a:gd name="connsiteX57" fmla="*/ 1500327 w 6335996"/>
                  <a:gd name="connsiteY57" fmla="*/ 5878457 h 6864928"/>
                  <a:gd name="connsiteX58" fmla="*/ 1567152 w 6335996"/>
                  <a:gd name="connsiteY58" fmla="*/ 5949612 h 6864928"/>
                  <a:gd name="connsiteX59" fmla="*/ 1633977 w 6335996"/>
                  <a:gd name="connsiteY59" fmla="*/ 6018611 h 6864928"/>
                  <a:gd name="connsiteX60" fmla="*/ 1707268 w 6335996"/>
                  <a:gd name="connsiteY60" fmla="*/ 6085454 h 6864928"/>
                  <a:gd name="connsiteX61" fmla="*/ 1774093 w 6335996"/>
                  <a:gd name="connsiteY61" fmla="*/ 6147984 h 6864928"/>
                  <a:gd name="connsiteX62" fmla="*/ 1849541 w 6335996"/>
                  <a:gd name="connsiteY62" fmla="*/ 6212670 h 6864928"/>
                  <a:gd name="connsiteX63" fmla="*/ 1996124 w 6335996"/>
                  <a:gd name="connsiteY63" fmla="*/ 6335574 h 6864928"/>
                  <a:gd name="connsiteX64" fmla="*/ 2151330 w 6335996"/>
                  <a:gd name="connsiteY64" fmla="*/ 6447697 h 6864928"/>
                  <a:gd name="connsiteX65" fmla="*/ 2313004 w 6335996"/>
                  <a:gd name="connsiteY65" fmla="*/ 6551195 h 6864928"/>
                  <a:gd name="connsiteX66" fmla="*/ 2476832 w 6335996"/>
                  <a:gd name="connsiteY66" fmla="*/ 6650381 h 6864928"/>
                  <a:gd name="connsiteX67" fmla="*/ 2647128 w 6335996"/>
                  <a:gd name="connsiteY67" fmla="*/ 6736630 h 6864928"/>
                  <a:gd name="connsiteX68" fmla="*/ 2821735 w 6335996"/>
                  <a:gd name="connsiteY68" fmla="*/ 6820722 h 6864928"/>
                  <a:gd name="connsiteX69" fmla="*/ 2930212 w 6335996"/>
                  <a:gd name="connsiteY69" fmla="*/ 6864928 h 6864928"/>
                  <a:gd name="connsiteX70" fmla="*/ 1812362 w 6335996"/>
                  <a:gd name="connsiteY70" fmla="*/ 6864928 h 6864928"/>
                  <a:gd name="connsiteX71" fmla="*/ 1746070 w 6335996"/>
                  <a:gd name="connsiteY71" fmla="*/ 6820722 h 6864928"/>
                  <a:gd name="connsiteX72" fmla="*/ 1662000 w 6335996"/>
                  <a:gd name="connsiteY72" fmla="*/ 6760348 h 6864928"/>
                  <a:gd name="connsiteX73" fmla="*/ 1582241 w 6335996"/>
                  <a:gd name="connsiteY73" fmla="*/ 6697818 h 6864928"/>
                  <a:gd name="connsiteX74" fmla="*/ 1504638 w 6335996"/>
                  <a:gd name="connsiteY74" fmla="*/ 6633131 h 6864928"/>
                  <a:gd name="connsiteX75" fmla="*/ 1429191 w 6335996"/>
                  <a:gd name="connsiteY75" fmla="*/ 6570601 h 6864928"/>
                  <a:gd name="connsiteX76" fmla="*/ 1353743 w 6335996"/>
                  <a:gd name="connsiteY76" fmla="*/ 6501603 h 6864928"/>
                  <a:gd name="connsiteX77" fmla="*/ 1278296 w 6335996"/>
                  <a:gd name="connsiteY77" fmla="*/ 6430448 h 6864928"/>
                  <a:gd name="connsiteX78" fmla="*/ 1207159 w 6335996"/>
                  <a:gd name="connsiteY78" fmla="*/ 6359293 h 6864928"/>
                  <a:gd name="connsiteX79" fmla="*/ 1133868 w 6335996"/>
                  <a:gd name="connsiteY79" fmla="*/ 6288138 h 6864928"/>
                  <a:gd name="connsiteX80" fmla="*/ 1062731 w 6335996"/>
                  <a:gd name="connsiteY80" fmla="*/ 6212670 h 6864928"/>
                  <a:gd name="connsiteX81" fmla="*/ 995907 w 6335996"/>
                  <a:gd name="connsiteY81" fmla="*/ 6137203 h 6864928"/>
                  <a:gd name="connsiteX82" fmla="*/ 933393 w 6335996"/>
                  <a:gd name="connsiteY82" fmla="*/ 6057423 h 6864928"/>
                  <a:gd name="connsiteX83" fmla="*/ 868724 w 6335996"/>
                  <a:gd name="connsiteY83" fmla="*/ 5973331 h 6864928"/>
                  <a:gd name="connsiteX84" fmla="*/ 806210 w 6335996"/>
                  <a:gd name="connsiteY84" fmla="*/ 5891395 h 6864928"/>
                  <a:gd name="connsiteX85" fmla="*/ 745852 w 6335996"/>
                  <a:gd name="connsiteY85" fmla="*/ 5807303 h 6864928"/>
                  <a:gd name="connsiteX86" fmla="*/ 685494 w 6335996"/>
                  <a:gd name="connsiteY86" fmla="*/ 5721054 h 6864928"/>
                  <a:gd name="connsiteX87" fmla="*/ 631603 w 6335996"/>
                  <a:gd name="connsiteY87" fmla="*/ 5632649 h 6864928"/>
                  <a:gd name="connsiteX88" fmla="*/ 575556 w 6335996"/>
                  <a:gd name="connsiteY88" fmla="*/ 5542088 h 6864928"/>
                  <a:gd name="connsiteX89" fmla="*/ 523821 w 6335996"/>
                  <a:gd name="connsiteY89" fmla="*/ 5449371 h 6864928"/>
                  <a:gd name="connsiteX90" fmla="*/ 472086 w 6335996"/>
                  <a:gd name="connsiteY90" fmla="*/ 5354498 h 6864928"/>
                  <a:gd name="connsiteX91" fmla="*/ 424662 w 6335996"/>
                  <a:gd name="connsiteY91" fmla="*/ 5259625 h 6864928"/>
                  <a:gd name="connsiteX92" fmla="*/ 377237 w 6335996"/>
                  <a:gd name="connsiteY92" fmla="*/ 5160439 h 6864928"/>
                  <a:gd name="connsiteX93" fmla="*/ 334125 w 6335996"/>
                  <a:gd name="connsiteY93" fmla="*/ 5065566 h 6864928"/>
                  <a:gd name="connsiteX94" fmla="*/ 293167 w 6335996"/>
                  <a:gd name="connsiteY94" fmla="*/ 4966380 h 6864928"/>
                  <a:gd name="connsiteX95" fmla="*/ 254366 w 6335996"/>
                  <a:gd name="connsiteY95" fmla="*/ 4867194 h 6864928"/>
                  <a:gd name="connsiteX96" fmla="*/ 217720 w 6335996"/>
                  <a:gd name="connsiteY96" fmla="*/ 4768009 h 6864928"/>
                  <a:gd name="connsiteX97" fmla="*/ 187541 w 6335996"/>
                  <a:gd name="connsiteY97" fmla="*/ 4668823 h 6864928"/>
                  <a:gd name="connsiteX98" fmla="*/ 159518 w 6335996"/>
                  <a:gd name="connsiteY98" fmla="*/ 4569637 h 6864928"/>
                  <a:gd name="connsiteX99" fmla="*/ 131494 w 6335996"/>
                  <a:gd name="connsiteY99" fmla="*/ 4470451 h 6864928"/>
                  <a:gd name="connsiteX100" fmla="*/ 107782 w 6335996"/>
                  <a:gd name="connsiteY100" fmla="*/ 4366953 h 6864928"/>
                  <a:gd name="connsiteX101" fmla="*/ 84070 w 6335996"/>
                  <a:gd name="connsiteY101" fmla="*/ 4267768 h 6864928"/>
                  <a:gd name="connsiteX102" fmla="*/ 62514 w 6335996"/>
                  <a:gd name="connsiteY102" fmla="*/ 4168582 h 6864928"/>
                  <a:gd name="connsiteX103" fmla="*/ 47424 w 6335996"/>
                  <a:gd name="connsiteY103" fmla="*/ 4065084 h 6864928"/>
                  <a:gd name="connsiteX104" fmla="*/ 32335 w 6335996"/>
                  <a:gd name="connsiteY104" fmla="*/ 3965898 h 6864928"/>
                  <a:gd name="connsiteX105" fmla="*/ 19401 w 6335996"/>
                  <a:gd name="connsiteY105" fmla="*/ 3862400 h 6864928"/>
                  <a:gd name="connsiteX106" fmla="*/ 12934 w 6335996"/>
                  <a:gd name="connsiteY106" fmla="*/ 3763214 h 6864928"/>
                  <a:gd name="connsiteX107" fmla="*/ 4311 w 6335996"/>
                  <a:gd name="connsiteY107" fmla="*/ 3659716 h 6864928"/>
                  <a:gd name="connsiteX108" fmla="*/ 0 w 6335996"/>
                  <a:gd name="connsiteY108" fmla="*/ 3560530 h 6864928"/>
                  <a:gd name="connsiteX109" fmla="*/ 0 w 6335996"/>
                  <a:gd name="connsiteY109" fmla="*/ 3457032 h 6864928"/>
                  <a:gd name="connsiteX110" fmla="*/ 0 w 6335996"/>
                  <a:gd name="connsiteY110" fmla="*/ 3357846 h 6864928"/>
                  <a:gd name="connsiteX111" fmla="*/ 4311 w 6335996"/>
                  <a:gd name="connsiteY111" fmla="*/ 3258660 h 6864928"/>
                  <a:gd name="connsiteX112" fmla="*/ 8623 w 6335996"/>
                  <a:gd name="connsiteY112" fmla="*/ 3155162 h 6864928"/>
                  <a:gd name="connsiteX113" fmla="*/ 15090 w 6335996"/>
                  <a:gd name="connsiteY113" fmla="*/ 3055977 h 6864928"/>
                  <a:gd name="connsiteX114" fmla="*/ 28023 w 6335996"/>
                  <a:gd name="connsiteY114" fmla="*/ 2956791 h 6864928"/>
                  <a:gd name="connsiteX115" fmla="*/ 38802 w 6335996"/>
                  <a:gd name="connsiteY115" fmla="*/ 2857605 h 6864928"/>
                  <a:gd name="connsiteX116" fmla="*/ 56047 w 6335996"/>
                  <a:gd name="connsiteY116" fmla="*/ 2758419 h 6864928"/>
                  <a:gd name="connsiteX117" fmla="*/ 71136 w 6335996"/>
                  <a:gd name="connsiteY117" fmla="*/ 2659234 h 6864928"/>
                  <a:gd name="connsiteX118" fmla="*/ 90537 w 6335996"/>
                  <a:gd name="connsiteY118" fmla="*/ 2560048 h 6864928"/>
                  <a:gd name="connsiteX119" fmla="*/ 112093 w 6335996"/>
                  <a:gd name="connsiteY119" fmla="*/ 2463018 h 6864928"/>
                  <a:gd name="connsiteX120" fmla="*/ 137961 w 6335996"/>
                  <a:gd name="connsiteY120" fmla="*/ 2363833 h 6864928"/>
                  <a:gd name="connsiteX121" fmla="*/ 161673 w 6335996"/>
                  <a:gd name="connsiteY121" fmla="*/ 2268959 h 6864928"/>
                  <a:gd name="connsiteX122" fmla="*/ 226343 w 6335996"/>
                  <a:gd name="connsiteY122" fmla="*/ 2079213 h 6864928"/>
                  <a:gd name="connsiteX123" fmla="*/ 293167 w 6335996"/>
                  <a:gd name="connsiteY123" fmla="*/ 1891622 h 6864928"/>
                  <a:gd name="connsiteX124" fmla="*/ 334125 w 6335996"/>
                  <a:gd name="connsiteY124" fmla="*/ 1801062 h 6864928"/>
                  <a:gd name="connsiteX125" fmla="*/ 372926 w 6335996"/>
                  <a:gd name="connsiteY125" fmla="*/ 1710501 h 6864928"/>
                  <a:gd name="connsiteX126" fmla="*/ 411728 w 6335996"/>
                  <a:gd name="connsiteY126" fmla="*/ 1617784 h 6864928"/>
                  <a:gd name="connsiteX127" fmla="*/ 461307 w 6335996"/>
                  <a:gd name="connsiteY127" fmla="*/ 1527223 h 6864928"/>
                  <a:gd name="connsiteX128" fmla="*/ 504420 w 6335996"/>
                  <a:gd name="connsiteY128" fmla="*/ 1438818 h 6864928"/>
                  <a:gd name="connsiteX129" fmla="*/ 556156 w 6335996"/>
                  <a:gd name="connsiteY129" fmla="*/ 1352570 h 6864928"/>
                  <a:gd name="connsiteX130" fmla="*/ 603580 w 6335996"/>
                  <a:gd name="connsiteY130" fmla="*/ 1264165 h 6864928"/>
                  <a:gd name="connsiteX131" fmla="*/ 659626 w 6335996"/>
                  <a:gd name="connsiteY131" fmla="*/ 1182229 h 6864928"/>
                  <a:gd name="connsiteX132" fmla="*/ 713518 w 6335996"/>
                  <a:gd name="connsiteY132" fmla="*/ 1098137 h 6864928"/>
                  <a:gd name="connsiteX133" fmla="*/ 769564 w 6335996"/>
                  <a:gd name="connsiteY133" fmla="*/ 1014044 h 6864928"/>
                  <a:gd name="connsiteX134" fmla="*/ 829922 w 6335996"/>
                  <a:gd name="connsiteY134" fmla="*/ 932108 h 6864928"/>
                  <a:gd name="connsiteX135" fmla="*/ 892436 w 6335996"/>
                  <a:gd name="connsiteY135" fmla="*/ 852329 h 6864928"/>
                  <a:gd name="connsiteX136" fmla="*/ 957105 w 6335996"/>
                  <a:gd name="connsiteY136" fmla="*/ 772549 h 6864928"/>
                  <a:gd name="connsiteX137" fmla="*/ 1019619 w 6335996"/>
                  <a:gd name="connsiteY137" fmla="*/ 697081 h 6864928"/>
                  <a:gd name="connsiteX138" fmla="*/ 1086444 w 6335996"/>
                  <a:gd name="connsiteY138" fmla="*/ 621614 h 6864928"/>
                  <a:gd name="connsiteX139" fmla="*/ 1159735 w 6335996"/>
                  <a:gd name="connsiteY139" fmla="*/ 546147 h 6864928"/>
                  <a:gd name="connsiteX140" fmla="*/ 1230872 w 6335996"/>
                  <a:gd name="connsiteY140" fmla="*/ 474991 h 6864928"/>
                  <a:gd name="connsiteX141" fmla="*/ 1302008 w 6335996"/>
                  <a:gd name="connsiteY141" fmla="*/ 403836 h 6864928"/>
                  <a:gd name="connsiteX142" fmla="*/ 1377455 w 6335996"/>
                  <a:gd name="connsiteY142" fmla="*/ 332682 h 6864928"/>
                  <a:gd name="connsiteX143" fmla="*/ 1452903 w 6335996"/>
                  <a:gd name="connsiteY143" fmla="*/ 263683 h 6864928"/>
                  <a:gd name="connsiteX144" fmla="*/ 1532661 w 6335996"/>
                  <a:gd name="connsiteY144" fmla="*/ 201153 h 6864928"/>
                  <a:gd name="connsiteX145" fmla="*/ 1614576 w 6335996"/>
                  <a:gd name="connsiteY145" fmla="*/ 136466 h 6864928"/>
                  <a:gd name="connsiteX146" fmla="*/ 1698646 w 6335996"/>
                  <a:gd name="connsiteY146" fmla="*/ 73936 h 6864928"/>
                  <a:gd name="connsiteX147" fmla="*/ 1782716 w 6335996"/>
                  <a:gd name="connsiteY147" fmla="*/ 13562 h 6864928"/>
                  <a:gd name="connsiteX148" fmla="*/ 1802802 w 6335996"/>
                  <a:gd name="connsiteY148" fmla="*/ 0 h 6864928"/>
                  <a:gd name="connsiteX0" fmla="*/ 6016396 w 6016396"/>
                  <a:gd name="connsiteY0" fmla="*/ 6848753 h 6864928"/>
                  <a:gd name="connsiteX1" fmla="*/ 5977765 w 6016396"/>
                  <a:gd name="connsiteY1" fmla="*/ 6864928 h 6864928"/>
                  <a:gd name="connsiteX2" fmla="*/ 6016396 w 6016396"/>
                  <a:gd name="connsiteY2" fmla="*/ 6848753 h 6864928"/>
                  <a:gd name="connsiteX3" fmla="*/ 1802802 w 6016396"/>
                  <a:gd name="connsiteY3" fmla="*/ 0 h 6864928"/>
                  <a:gd name="connsiteX4" fmla="*/ 2367371 w 6016396"/>
                  <a:gd name="connsiteY4" fmla="*/ 0 h 6864928"/>
                  <a:gd name="connsiteX5" fmla="*/ 2345338 w 6016396"/>
                  <a:gd name="connsiteY5" fmla="*/ 13562 h 6864928"/>
                  <a:gd name="connsiteX6" fmla="*/ 2261268 w 6016396"/>
                  <a:gd name="connsiteY6" fmla="*/ 69624 h 6864928"/>
                  <a:gd name="connsiteX7" fmla="*/ 2181509 w 6016396"/>
                  <a:gd name="connsiteY7" fmla="*/ 129998 h 6864928"/>
                  <a:gd name="connsiteX8" fmla="*/ 2103906 w 6016396"/>
                  <a:gd name="connsiteY8" fmla="*/ 183903 h 6864928"/>
                  <a:gd name="connsiteX9" fmla="*/ 1953011 w 6016396"/>
                  <a:gd name="connsiteY9" fmla="*/ 308963 h 6864928"/>
                  <a:gd name="connsiteX10" fmla="*/ 1806428 w 6016396"/>
                  <a:gd name="connsiteY10" fmla="*/ 434024 h 6864928"/>
                  <a:gd name="connsiteX11" fmla="*/ 1666311 w 6016396"/>
                  <a:gd name="connsiteY11" fmla="*/ 569865 h 6864928"/>
                  <a:gd name="connsiteX12" fmla="*/ 1534817 w 6016396"/>
                  <a:gd name="connsiteY12" fmla="*/ 712175 h 6864928"/>
                  <a:gd name="connsiteX13" fmla="*/ 1411945 w 6016396"/>
                  <a:gd name="connsiteY13" fmla="*/ 858797 h 6864928"/>
                  <a:gd name="connsiteX14" fmla="*/ 1293385 w 6016396"/>
                  <a:gd name="connsiteY14" fmla="*/ 1009732 h 6864928"/>
                  <a:gd name="connsiteX15" fmla="*/ 1185603 w 6016396"/>
                  <a:gd name="connsiteY15" fmla="*/ 1164979 h 6864928"/>
                  <a:gd name="connsiteX16" fmla="*/ 1084288 w 6016396"/>
                  <a:gd name="connsiteY16" fmla="*/ 1328851 h 6864928"/>
                  <a:gd name="connsiteX17" fmla="*/ 987284 w 6016396"/>
                  <a:gd name="connsiteY17" fmla="*/ 1490567 h 6864928"/>
                  <a:gd name="connsiteX18" fmla="*/ 905370 w 6016396"/>
                  <a:gd name="connsiteY18" fmla="*/ 1660908 h 6864928"/>
                  <a:gd name="connsiteX19" fmla="*/ 825611 w 6016396"/>
                  <a:gd name="connsiteY19" fmla="*/ 1833405 h 6864928"/>
                  <a:gd name="connsiteX20" fmla="*/ 758786 w 6016396"/>
                  <a:gd name="connsiteY20" fmla="*/ 2008058 h 6864928"/>
                  <a:gd name="connsiteX21" fmla="*/ 694117 w 6016396"/>
                  <a:gd name="connsiteY21" fmla="*/ 2187023 h 6864928"/>
                  <a:gd name="connsiteX22" fmla="*/ 642381 w 6016396"/>
                  <a:gd name="connsiteY22" fmla="*/ 2368145 h 6864928"/>
                  <a:gd name="connsiteX23" fmla="*/ 599269 w 6016396"/>
                  <a:gd name="connsiteY23" fmla="*/ 2551423 h 6864928"/>
                  <a:gd name="connsiteX24" fmla="*/ 562623 w 6016396"/>
                  <a:gd name="connsiteY24" fmla="*/ 2739014 h 6864928"/>
                  <a:gd name="connsiteX25" fmla="*/ 538911 w 6016396"/>
                  <a:gd name="connsiteY25" fmla="*/ 2924448 h 6864928"/>
                  <a:gd name="connsiteX26" fmla="*/ 523821 w 6016396"/>
                  <a:gd name="connsiteY26" fmla="*/ 3112038 h 6864928"/>
                  <a:gd name="connsiteX27" fmla="*/ 515198 w 6016396"/>
                  <a:gd name="connsiteY27" fmla="*/ 3301785 h 6864928"/>
                  <a:gd name="connsiteX28" fmla="*/ 515198 w 6016396"/>
                  <a:gd name="connsiteY28" fmla="*/ 3396658 h 6864928"/>
                  <a:gd name="connsiteX29" fmla="*/ 515198 w 6016396"/>
                  <a:gd name="connsiteY29" fmla="*/ 3491531 h 6864928"/>
                  <a:gd name="connsiteX30" fmla="*/ 519510 w 6016396"/>
                  <a:gd name="connsiteY30" fmla="*/ 3584249 h 6864928"/>
                  <a:gd name="connsiteX31" fmla="*/ 528132 w 6016396"/>
                  <a:gd name="connsiteY31" fmla="*/ 3679122 h 6864928"/>
                  <a:gd name="connsiteX32" fmla="*/ 538911 w 6016396"/>
                  <a:gd name="connsiteY32" fmla="*/ 3773995 h 6864928"/>
                  <a:gd name="connsiteX33" fmla="*/ 551844 w 6016396"/>
                  <a:gd name="connsiteY33" fmla="*/ 3868868 h 6864928"/>
                  <a:gd name="connsiteX34" fmla="*/ 562623 w 6016396"/>
                  <a:gd name="connsiteY34" fmla="*/ 3965898 h 6864928"/>
                  <a:gd name="connsiteX35" fmla="*/ 579868 w 6016396"/>
                  <a:gd name="connsiteY35" fmla="*/ 4060771 h 6864928"/>
                  <a:gd name="connsiteX36" fmla="*/ 599269 w 6016396"/>
                  <a:gd name="connsiteY36" fmla="*/ 4155645 h 6864928"/>
                  <a:gd name="connsiteX37" fmla="*/ 622981 w 6016396"/>
                  <a:gd name="connsiteY37" fmla="*/ 4246205 h 6864928"/>
                  <a:gd name="connsiteX38" fmla="*/ 646693 w 6016396"/>
                  <a:gd name="connsiteY38" fmla="*/ 4343235 h 6864928"/>
                  <a:gd name="connsiteX39" fmla="*/ 674716 w 6016396"/>
                  <a:gd name="connsiteY39" fmla="*/ 4433796 h 6864928"/>
                  <a:gd name="connsiteX40" fmla="*/ 702739 w 6016396"/>
                  <a:gd name="connsiteY40" fmla="*/ 4528669 h 6864928"/>
                  <a:gd name="connsiteX41" fmla="*/ 737230 w 6016396"/>
                  <a:gd name="connsiteY41" fmla="*/ 4619230 h 6864928"/>
                  <a:gd name="connsiteX42" fmla="*/ 769564 w 6016396"/>
                  <a:gd name="connsiteY42" fmla="*/ 4716260 h 6864928"/>
                  <a:gd name="connsiteX43" fmla="*/ 810521 w 6016396"/>
                  <a:gd name="connsiteY43" fmla="*/ 4806820 h 6864928"/>
                  <a:gd name="connsiteX44" fmla="*/ 849323 w 6016396"/>
                  <a:gd name="connsiteY44" fmla="*/ 4897381 h 6864928"/>
                  <a:gd name="connsiteX45" fmla="*/ 892436 w 6016396"/>
                  <a:gd name="connsiteY45" fmla="*/ 4990098 h 6864928"/>
                  <a:gd name="connsiteX46" fmla="*/ 935549 w 6016396"/>
                  <a:gd name="connsiteY46" fmla="*/ 5076347 h 6864928"/>
                  <a:gd name="connsiteX47" fmla="*/ 985128 w 6016396"/>
                  <a:gd name="connsiteY47" fmla="*/ 5164751 h 6864928"/>
                  <a:gd name="connsiteX48" fmla="*/ 1034708 w 6016396"/>
                  <a:gd name="connsiteY48" fmla="*/ 5251000 h 6864928"/>
                  <a:gd name="connsiteX49" fmla="*/ 1086444 w 6016396"/>
                  <a:gd name="connsiteY49" fmla="*/ 5335092 h 6864928"/>
                  <a:gd name="connsiteX50" fmla="*/ 1138179 w 6016396"/>
                  <a:gd name="connsiteY50" fmla="*/ 5419184 h 6864928"/>
                  <a:gd name="connsiteX51" fmla="*/ 1194226 w 6016396"/>
                  <a:gd name="connsiteY51" fmla="*/ 5501120 h 6864928"/>
                  <a:gd name="connsiteX52" fmla="*/ 1254584 w 6016396"/>
                  <a:gd name="connsiteY52" fmla="*/ 5580900 h 6864928"/>
                  <a:gd name="connsiteX53" fmla="*/ 1312786 w 6016396"/>
                  <a:gd name="connsiteY53" fmla="*/ 5656368 h 6864928"/>
                  <a:gd name="connsiteX54" fmla="*/ 1373144 w 6016396"/>
                  <a:gd name="connsiteY54" fmla="*/ 5731835 h 6864928"/>
                  <a:gd name="connsiteX55" fmla="*/ 1435657 w 6016396"/>
                  <a:gd name="connsiteY55" fmla="*/ 5807303 h 6864928"/>
                  <a:gd name="connsiteX56" fmla="*/ 1500327 w 6016396"/>
                  <a:gd name="connsiteY56" fmla="*/ 5878457 h 6864928"/>
                  <a:gd name="connsiteX57" fmla="*/ 1567152 w 6016396"/>
                  <a:gd name="connsiteY57" fmla="*/ 5949612 h 6864928"/>
                  <a:gd name="connsiteX58" fmla="*/ 1633977 w 6016396"/>
                  <a:gd name="connsiteY58" fmla="*/ 6018611 h 6864928"/>
                  <a:gd name="connsiteX59" fmla="*/ 1707268 w 6016396"/>
                  <a:gd name="connsiteY59" fmla="*/ 6085454 h 6864928"/>
                  <a:gd name="connsiteX60" fmla="*/ 1774093 w 6016396"/>
                  <a:gd name="connsiteY60" fmla="*/ 6147984 h 6864928"/>
                  <a:gd name="connsiteX61" fmla="*/ 1849541 w 6016396"/>
                  <a:gd name="connsiteY61" fmla="*/ 6212670 h 6864928"/>
                  <a:gd name="connsiteX62" fmla="*/ 1996124 w 6016396"/>
                  <a:gd name="connsiteY62" fmla="*/ 6335574 h 6864928"/>
                  <a:gd name="connsiteX63" fmla="*/ 2151330 w 6016396"/>
                  <a:gd name="connsiteY63" fmla="*/ 6447697 h 6864928"/>
                  <a:gd name="connsiteX64" fmla="*/ 2313004 w 6016396"/>
                  <a:gd name="connsiteY64" fmla="*/ 6551195 h 6864928"/>
                  <a:gd name="connsiteX65" fmla="*/ 2476832 w 6016396"/>
                  <a:gd name="connsiteY65" fmla="*/ 6650381 h 6864928"/>
                  <a:gd name="connsiteX66" fmla="*/ 2647128 w 6016396"/>
                  <a:gd name="connsiteY66" fmla="*/ 6736630 h 6864928"/>
                  <a:gd name="connsiteX67" fmla="*/ 2821735 w 6016396"/>
                  <a:gd name="connsiteY67" fmla="*/ 6820722 h 6864928"/>
                  <a:gd name="connsiteX68" fmla="*/ 2930212 w 6016396"/>
                  <a:gd name="connsiteY68" fmla="*/ 6864928 h 6864928"/>
                  <a:gd name="connsiteX69" fmla="*/ 1812362 w 6016396"/>
                  <a:gd name="connsiteY69" fmla="*/ 6864928 h 6864928"/>
                  <a:gd name="connsiteX70" fmla="*/ 1746070 w 6016396"/>
                  <a:gd name="connsiteY70" fmla="*/ 6820722 h 6864928"/>
                  <a:gd name="connsiteX71" fmla="*/ 1662000 w 6016396"/>
                  <a:gd name="connsiteY71" fmla="*/ 6760348 h 6864928"/>
                  <a:gd name="connsiteX72" fmla="*/ 1582241 w 6016396"/>
                  <a:gd name="connsiteY72" fmla="*/ 6697818 h 6864928"/>
                  <a:gd name="connsiteX73" fmla="*/ 1504638 w 6016396"/>
                  <a:gd name="connsiteY73" fmla="*/ 6633131 h 6864928"/>
                  <a:gd name="connsiteX74" fmla="*/ 1429191 w 6016396"/>
                  <a:gd name="connsiteY74" fmla="*/ 6570601 h 6864928"/>
                  <a:gd name="connsiteX75" fmla="*/ 1353743 w 6016396"/>
                  <a:gd name="connsiteY75" fmla="*/ 6501603 h 6864928"/>
                  <a:gd name="connsiteX76" fmla="*/ 1278296 w 6016396"/>
                  <a:gd name="connsiteY76" fmla="*/ 6430448 h 6864928"/>
                  <a:gd name="connsiteX77" fmla="*/ 1207159 w 6016396"/>
                  <a:gd name="connsiteY77" fmla="*/ 6359293 h 6864928"/>
                  <a:gd name="connsiteX78" fmla="*/ 1133868 w 6016396"/>
                  <a:gd name="connsiteY78" fmla="*/ 6288138 h 6864928"/>
                  <a:gd name="connsiteX79" fmla="*/ 1062731 w 6016396"/>
                  <a:gd name="connsiteY79" fmla="*/ 6212670 h 6864928"/>
                  <a:gd name="connsiteX80" fmla="*/ 995907 w 6016396"/>
                  <a:gd name="connsiteY80" fmla="*/ 6137203 h 6864928"/>
                  <a:gd name="connsiteX81" fmla="*/ 933393 w 6016396"/>
                  <a:gd name="connsiteY81" fmla="*/ 6057423 h 6864928"/>
                  <a:gd name="connsiteX82" fmla="*/ 868724 w 6016396"/>
                  <a:gd name="connsiteY82" fmla="*/ 5973331 h 6864928"/>
                  <a:gd name="connsiteX83" fmla="*/ 806210 w 6016396"/>
                  <a:gd name="connsiteY83" fmla="*/ 5891395 h 6864928"/>
                  <a:gd name="connsiteX84" fmla="*/ 745852 w 6016396"/>
                  <a:gd name="connsiteY84" fmla="*/ 5807303 h 6864928"/>
                  <a:gd name="connsiteX85" fmla="*/ 685494 w 6016396"/>
                  <a:gd name="connsiteY85" fmla="*/ 5721054 h 6864928"/>
                  <a:gd name="connsiteX86" fmla="*/ 631603 w 6016396"/>
                  <a:gd name="connsiteY86" fmla="*/ 5632649 h 6864928"/>
                  <a:gd name="connsiteX87" fmla="*/ 575556 w 6016396"/>
                  <a:gd name="connsiteY87" fmla="*/ 5542088 h 6864928"/>
                  <a:gd name="connsiteX88" fmla="*/ 523821 w 6016396"/>
                  <a:gd name="connsiteY88" fmla="*/ 5449371 h 6864928"/>
                  <a:gd name="connsiteX89" fmla="*/ 472086 w 6016396"/>
                  <a:gd name="connsiteY89" fmla="*/ 5354498 h 6864928"/>
                  <a:gd name="connsiteX90" fmla="*/ 424662 w 6016396"/>
                  <a:gd name="connsiteY90" fmla="*/ 5259625 h 6864928"/>
                  <a:gd name="connsiteX91" fmla="*/ 377237 w 6016396"/>
                  <a:gd name="connsiteY91" fmla="*/ 5160439 h 6864928"/>
                  <a:gd name="connsiteX92" fmla="*/ 334125 w 6016396"/>
                  <a:gd name="connsiteY92" fmla="*/ 5065566 h 6864928"/>
                  <a:gd name="connsiteX93" fmla="*/ 293167 w 6016396"/>
                  <a:gd name="connsiteY93" fmla="*/ 4966380 h 6864928"/>
                  <a:gd name="connsiteX94" fmla="*/ 254366 w 6016396"/>
                  <a:gd name="connsiteY94" fmla="*/ 4867194 h 6864928"/>
                  <a:gd name="connsiteX95" fmla="*/ 217720 w 6016396"/>
                  <a:gd name="connsiteY95" fmla="*/ 4768009 h 6864928"/>
                  <a:gd name="connsiteX96" fmla="*/ 187541 w 6016396"/>
                  <a:gd name="connsiteY96" fmla="*/ 4668823 h 6864928"/>
                  <a:gd name="connsiteX97" fmla="*/ 159518 w 6016396"/>
                  <a:gd name="connsiteY97" fmla="*/ 4569637 h 6864928"/>
                  <a:gd name="connsiteX98" fmla="*/ 131494 w 6016396"/>
                  <a:gd name="connsiteY98" fmla="*/ 4470451 h 6864928"/>
                  <a:gd name="connsiteX99" fmla="*/ 107782 w 6016396"/>
                  <a:gd name="connsiteY99" fmla="*/ 4366953 h 6864928"/>
                  <a:gd name="connsiteX100" fmla="*/ 84070 w 6016396"/>
                  <a:gd name="connsiteY100" fmla="*/ 4267768 h 6864928"/>
                  <a:gd name="connsiteX101" fmla="*/ 62514 w 6016396"/>
                  <a:gd name="connsiteY101" fmla="*/ 4168582 h 6864928"/>
                  <a:gd name="connsiteX102" fmla="*/ 47424 w 6016396"/>
                  <a:gd name="connsiteY102" fmla="*/ 4065084 h 6864928"/>
                  <a:gd name="connsiteX103" fmla="*/ 32335 w 6016396"/>
                  <a:gd name="connsiteY103" fmla="*/ 3965898 h 6864928"/>
                  <a:gd name="connsiteX104" fmla="*/ 19401 w 6016396"/>
                  <a:gd name="connsiteY104" fmla="*/ 3862400 h 6864928"/>
                  <a:gd name="connsiteX105" fmla="*/ 12934 w 6016396"/>
                  <a:gd name="connsiteY105" fmla="*/ 3763214 h 6864928"/>
                  <a:gd name="connsiteX106" fmla="*/ 4311 w 6016396"/>
                  <a:gd name="connsiteY106" fmla="*/ 3659716 h 6864928"/>
                  <a:gd name="connsiteX107" fmla="*/ 0 w 6016396"/>
                  <a:gd name="connsiteY107" fmla="*/ 3560530 h 6864928"/>
                  <a:gd name="connsiteX108" fmla="*/ 0 w 6016396"/>
                  <a:gd name="connsiteY108" fmla="*/ 3457032 h 6864928"/>
                  <a:gd name="connsiteX109" fmla="*/ 0 w 6016396"/>
                  <a:gd name="connsiteY109" fmla="*/ 3357846 h 6864928"/>
                  <a:gd name="connsiteX110" fmla="*/ 4311 w 6016396"/>
                  <a:gd name="connsiteY110" fmla="*/ 3258660 h 6864928"/>
                  <a:gd name="connsiteX111" fmla="*/ 8623 w 6016396"/>
                  <a:gd name="connsiteY111" fmla="*/ 3155162 h 6864928"/>
                  <a:gd name="connsiteX112" fmla="*/ 15090 w 6016396"/>
                  <a:gd name="connsiteY112" fmla="*/ 3055977 h 6864928"/>
                  <a:gd name="connsiteX113" fmla="*/ 28023 w 6016396"/>
                  <a:gd name="connsiteY113" fmla="*/ 2956791 h 6864928"/>
                  <a:gd name="connsiteX114" fmla="*/ 38802 w 6016396"/>
                  <a:gd name="connsiteY114" fmla="*/ 2857605 h 6864928"/>
                  <a:gd name="connsiteX115" fmla="*/ 56047 w 6016396"/>
                  <a:gd name="connsiteY115" fmla="*/ 2758419 h 6864928"/>
                  <a:gd name="connsiteX116" fmla="*/ 71136 w 6016396"/>
                  <a:gd name="connsiteY116" fmla="*/ 2659234 h 6864928"/>
                  <a:gd name="connsiteX117" fmla="*/ 90537 w 6016396"/>
                  <a:gd name="connsiteY117" fmla="*/ 2560048 h 6864928"/>
                  <a:gd name="connsiteX118" fmla="*/ 112093 w 6016396"/>
                  <a:gd name="connsiteY118" fmla="*/ 2463018 h 6864928"/>
                  <a:gd name="connsiteX119" fmla="*/ 137961 w 6016396"/>
                  <a:gd name="connsiteY119" fmla="*/ 2363833 h 6864928"/>
                  <a:gd name="connsiteX120" fmla="*/ 161673 w 6016396"/>
                  <a:gd name="connsiteY120" fmla="*/ 2268959 h 6864928"/>
                  <a:gd name="connsiteX121" fmla="*/ 226343 w 6016396"/>
                  <a:gd name="connsiteY121" fmla="*/ 2079213 h 6864928"/>
                  <a:gd name="connsiteX122" fmla="*/ 293167 w 6016396"/>
                  <a:gd name="connsiteY122" fmla="*/ 1891622 h 6864928"/>
                  <a:gd name="connsiteX123" fmla="*/ 334125 w 6016396"/>
                  <a:gd name="connsiteY123" fmla="*/ 1801062 h 6864928"/>
                  <a:gd name="connsiteX124" fmla="*/ 372926 w 6016396"/>
                  <a:gd name="connsiteY124" fmla="*/ 1710501 h 6864928"/>
                  <a:gd name="connsiteX125" fmla="*/ 411728 w 6016396"/>
                  <a:gd name="connsiteY125" fmla="*/ 1617784 h 6864928"/>
                  <a:gd name="connsiteX126" fmla="*/ 461307 w 6016396"/>
                  <a:gd name="connsiteY126" fmla="*/ 1527223 h 6864928"/>
                  <a:gd name="connsiteX127" fmla="*/ 504420 w 6016396"/>
                  <a:gd name="connsiteY127" fmla="*/ 1438818 h 6864928"/>
                  <a:gd name="connsiteX128" fmla="*/ 556156 w 6016396"/>
                  <a:gd name="connsiteY128" fmla="*/ 1352570 h 6864928"/>
                  <a:gd name="connsiteX129" fmla="*/ 603580 w 6016396"/>
                  <a:gd name="connsiteY129" fmla="*/ 1264165 h 6864928"/>
                  <a:gd name="connsiteX130" fmla="*/ 659626 w 6016396"/>
                  <a:gd name="connsiteY130" fmla="*/ 1182229 h 6864928"/>
                  <a:gd name="connsiteX131" fmla="*/ 713518 w 6016396"/>
                  <a:gd name="connsiteY131" fmla="*/ 1098137 h 6864928"/>
                  <a:gd name="connsiteX132" fmla="*/ 769564 w 6016396"/>
                  <a:gd name="connsiteY132" fmla="*/ 1014044 h 6864928"/>
                  <a:gd name="connsiteX133" fmla="*/ 829922 w 6016396"/>
                  <a:gd name="connsiteY133" fmla="*/ 932108 h 6864928"/>
                  <a:gd name="connsiteX134" fmla="*/ 892436 w 6016396"/>
                  <a:gd name="connsiteY134" fmla="*/ 852329 h 6864928"/>
                  <a:gd name="connsiteX135" fmla="*/ 957105 w 6016396"/>
                  <a:gd name="connsiteY135" fmla="*/ 772549 h 6864928"/>
                  <a:gd name="connsiteX136" fmla="*/ 1019619 w 6016396"/>
                  <a:gd name="connsiteY136" fmla="*/ 697081 h 6864928"/>
                  <a:gd name="connsiteX137" fmla="*/ 1086444 w 6016396"/>
                  <a:gd name="connsiteY137" fmla="*/ 621614 h 6864928"/>
                  <a:gd name="connsiteX138" fmla="*/ 1159735 w 6016396"/>
                  <a:gd name="connsiteY138" fmla="*/ 546147 h 6864928"/>
                  <a:gd name="connsiteX139" fmla="*/ 1230872 w 6016396"/>
                  <a:gd name="connsiteY139" fmla="*/ 474991 h 6864928"/>
                  <a:gd name="connsiteX140" fmla="*/ 1302008 w 6016396"/>
                  <a:gd name="connsiteY140" fmla="*/ 403836 h 6864928"/>
                  <a:gd name="connsiteX141" fmla="*/ 1377455 w 6016396"/>
                  <a:gd name="connsiteY141" fmla="*/ 332682 h 6864928"/>
                  <a:gd name="connsiteX142" fmla="*/ 1452903 w 6016396"/>
                  <a:gd name="connsiteY142" fmla="*/ 263683 h 6864928"/>
                  <a:gd name="connsiteX143" fmla="*/ 1532661 w 6016396"/>
                  <a:gd name="connsiteY143" fmla="*/ 201153 h 6864928"/>
                  <a:gd name="connsiteX144" fmla="*/ 1614576 w 6016396"/>
                  <a:gd name="connsiteY144" fmla="*/ 136466 h 6864928"/>
                  <a:gd name="connsiteX145" fmla="*/ 1698646 w 6016396"/>
                  <a:gd name="connsiteY145" fmla="*/ 73936 h 6864928"/>
                  <a:gd name="connsiteX146" fmla="*/ 1782716 w 6016396"/>
                  <a:gd name="connsiteY146" fmla="*/ 13562 h 6864928"/>
                  <a:gd name="connsiteX147" fmla="*/ 1802802 w 6016396"/>
                  <a:gd name="connsiteY147" fmla="*/ 0 h 6864928"/>
                  <a:gd name="connsiteX0" fmla="*/ 1802802 w 2930212"/>
                  <a:gd name="connsiteY0" fmla="*/ 0 h 6864928"/>
                  <a:gd name="connsiteX1" fmla="*/ 2367371 w 2930212"/>
                  <a:gd name="connsiteY1" fmla="*/ 0 h 6864928"/>
                  <a:gd name="connsiteX2" fmla="*/ 2345338 w 2930212"/>
                  <a:gd name="connsiteY2" fmla="*/ 13562 h 6864928"/>
                  <a:gd name="connsiteX3" fmla="*/ 2261268 w 2930212"/>
                  <a:gd name="connsiteY3" fmla="*/ 69624 h 6864928"/>
                  <a:gd name="connsiteX4" fmla="*/ 2181509 w 2930212"/>
                  <a:gd name="connsiteY4" fmla="*/ 129998 h 6864928"/>
                  <a:gd name="connsiteX5" fmla="*/ 2103906 w 2930212"/>
                  <a:gd name="connsiteY5" fmla="*/ 183903 h 6864928"/>
                  <a:gd name="connsiteX6" fmla="*/ 1953011 w 2930212"/>
                  <a:gd name="connsiteY6" fmla="*/ 308963 h 6864928"/>
                  <a:gd name="connsiteX7" fmla="*/ 1806428 w 2930212"/>
                  <a:gd name="connsiteY7" fmla="*/ 434024 h 6864928"/>
                  <a:gd name="connsiteX8" fmla="*/ 1666311 w 2930212"/>
                  <a:gd name="connsiteY8" fmla="*/ 569865 h 6864928"/>
                  <a:gd name="connsiteX9" fmla="*/ 1534817 w 2930212"/>
                  <a:gd name="connsiteY9" fmla="*/ 712175 h 6864928"/>
                  <a:gd name="connsiteX10" fmla="*/ 1411945 w 2930212"/>
                  <a:gd name="connsiteY10" fmla="*/ 858797 h 6864928"/>
                  <a:gd name="connsiteX11" fmla="*/ 1293385 w 2930212"/>
                  <a:gd name="connsiteY11" fmla="*/ 1009732 h 6864928"/>
                  <a:gd name="connsiteX12" fmla="*/ 1185603 w 2930212"/>
                  <a:gd name="connsiteY12" fmla="*/ 1164979 h 6864928"/>
                  <a:gd name="connsiteX13" fmla="*/ 1084288 w 2930212"/>
                  <a:gd name="connsiteY13" fmla="*/ 1328851 h 6864928"/>
                  <a:gd name="connsiteX14" fmla="*/ 987284 w 2930212"/>
                  <a:gd name="connsiteY14" fmla="*/ 1490567 h 6864928"/>
                  <a:gd name="connsiteX15" fmla="*/ 905370 w 2930212"/>
                  <a:gd name="connsiteY15" fmla="*/ 1660908 h 6864928"/>
                  <a:gd name="connsiteX16" fmla="*/ 825611 w 2930212"/>
                  <a:gd name="connsiteY16" fmla="*/ 1833405 h 6864928"/>
                  <a:gd name="connsiteX17" fmla="*/ 758786 w 2930212"/>
                  <a:gd name="connsiteY17" fmla="*/ 2008058 h 6864928"/>
                  <a:gd name="connsiteX18" fmla="*/ 694117 w 2930212"/>
                  <a:gd name="connsiteY18" fmla="*/ 2187023 h 6864928"/>
                  <a:gd name="connsiteX19" fmla="*/ 642381 w 2930212"/>
                  <a:gd name="connsiteY19" fmla="*/ 2368145 h 6864928"/>
                  <a:gd name="connsiteX20" fmla="*/ 599269 w 2930212"/>
                  <a:gd name="connsiteY20" fmla="*/ 2551423 h 6864928"/>
                  <a:gd name="connsiteX21" fmla="*/ 562623 w 2930212"/>
                  <a:gd name="connsiteY21" fmla="*/ 2739014 h 6864928"/>
                  <a:gd name="connsiteX22" fmla="*/ 538911 w 2930212"/>
                  <a:gd name="connsiteY22" fmla="*/ 2924448 h 6864928"/>
                  <a:gd name="connsiteX23" fmla="*/ 523821 w 2930212"/>
                  <a:gd name="connsiteY23" fmla="*/ 3112038 h 6864928"/>
                  <a:gd name="connsiteX24" fmla="*/ 515198 w 2930212"/>
                  <a:gd name="connsiteY24" fmla="*/ 3301785 h 6864928"/>
                  <a:gd name="connsiteX25" fmla="*/ 515198 w 2930212"/>
                  <a:gd name="connsiteY25" fmla="*/ 3396658 h 6864928"/>
                  <a:gd name="connsiteX26" fmla="*/ 515198 w 2930212"/>
                  <a:gd name="connsiteY26" fmla="*/ 3491531 h 6864928"/>
                  <a:gd name="connsiteX27" fmla="*/ 519510 w 2930212"/>
                  <a:gd name="connsiteY27" fmla="*/ 3584249 h 6864928"/>
                  <a:gd name="connsiteX28" fmla="*/ 528132 w 2930212"/>
                  <a:gd name="connsiteY28" fmla="*/ 3679122 h 6864928"/>
                  <a:gd name="connsiteX29" fmla="*/ 538911 w 2930212"/>
                  <a:gd name="connsiteY29" fmla="*/ 3773995 h 6864928"/>
                  <a:gd name="connsiteX30" fmla="*/ 551844 w 2930212"/>
                  <a:gd name="connsiteY30" fmla="*/ 3868868 h 6864928"/>
                  <a:gd name="connsiteX31" fmla="*/ 562623 w 2930212"/>
                  <a:gd name="connsiteY31" fmla="*/ 3965898 h 6864928"/>
                  <a:gd name="connsiteX32" fmla="*/ 579868 w 2930212"/>
                  <a:gd name="connsiteY32" fmla="*/ 4060771 h 6864928"/>
                  <a:gd name="connsiteX33" fmla="*/ 599269 w 2930212"/>
                  <a:gd name="connsiteY33" fmla="*/ 4155645 h 6864928"/>
                  <a:gd name="connsiteX34" fmla="*/ 622981 w 2930212"/>
                  <a:gd name="connsiteY34" fmla="*/ 4246205 h 6864928"/>
                  <a:gd name="connsiteX35" fmla="*/ 646693 w 2930212"/>
                  <a:gd name="connsiteY35" fmla="*/ 4343235 h 6864928"/>
                  <a:gd name="connsiteX36" fmla="*/ 674716 w 2930212"/>
                  <a:gd name="connsiteY36" fmla="*/ 4433796 h 6864928"/>
                  <a:gd name="connsiteX37" fmla="*/ 702739 w 2930212"/>
                  <a:gd name="connsiteY37" fmla="*/ 4528669 h 6864928"/>
                  <a:gd name="connsiteX38" fmla="*/ 737230 w 2930212"/>
                  <a:gd name="connsiteY38" fmla="*/ 4619230 h 6864928"/>
                  <a:gd name="connsiteX39" fmla="*/ 769564 w 2930212"/>
                  <a:gd name="connsiteY39" fmla="*/ 4716260 h 6864928"/>
                  <a:gd name="connsiteX40" fmla="*/ 810521 w 2930212"/>
                  <a:gd name="connsiteY40" fmla="*/ 4806820 h 6864928"/>
                  <a:gd name="connsiteX41" fmla="*/ 849323 w 2930212"/>
                  <a:gd name="connsiteY41" fmla="*/ 4897381 h 6864928"/>
                  <a:gd name="connsiteX42" fmla="*/ 892436 w 2930212"/>
                  <a:gd name="connsiteY42" fmla="*/ 4990098 h 6864928"/>
                  <a:gd name="connsiteX43" fmla="*/ 935549 w 2930212"/>
                  <a:gd name="connsiteY43" fmla="*/ 5076347 h 6864928"/>
                  <a:gd name="connsiteX44" fmla="*/ 985128 w 2930212"/>
                  <a:gd name="connsiteY44" fmla="*/ 5164751 h 6864928"/>
                  <a:gd name="connsiteX45" fmla="*/ 1034708 w 2930212"/>
                  <a:gd name="connsiteY45" fmla="*/ 5251000 h 6864928"/>
                  <a:gd name="connsiteX46" fmla="*/ 1086444 w 2930212"/>
                  <a:gd name="connsiteY46" fmla="*/ 5335092 h 6864928"/>
                  <a:gd name="connsiteX47" fmla="*/ 1138179 w 2930212"/>
                  <a:gd name="connsiteY47" fmla="*/ 5419184 h 6864928"/>
                  <a:gd name="connsiteX48" fmla="*/ 1194226 w 2930212"/>
                  <a:gd name="connsiteY48" fmla="*/ 5501120 h 6864928"/>
                  <a:gd name="connsiteX49" fmla="*/ 1254584 w 2930212"/>
                  <a:gd name="connsiteY49" fmla="*/ 5580900 h 6864928"/>
                  <a:gd name="connsiteX50" fmla="*/ 1312786 w 2930212"/>
                  <a:gd name="connsiteY50" fmla="*/ 5656368 h 6864928"/>
                  <a:gd name="connsiteX51" fmla="*/ 1373144 w 2930212"/>
                  <a:gd name="connsiteY51" fmla="*/ 5731835 h 6864928"/>
                  <a:gd name="connsiteX52" fmla="*/ 1435657 w 2930212"/>
                  <a:gd name="connsiteY52" fmla="*/ 5807303 h 6864928"/>
                  <a:gd name="connsiteX53" fmla="*/ 1500327 w 2930212"/>
                  <a:gd name="connsiteY53" fmla="*/ 5878457 h 6864928"/>
                  <a:gd name="connsiteX54" fmla="*/ 1567152 w 2930212"/>
                  <a:gd name="connsiteY54" fmla="*/ 5949612 h 6864928"/>
                  <a:gd name="connsiteX55" fmla="*/ 1633977 w 2930212"/>
                  <a:gd name="connsiteY55" fmla="*/ 6018611 h 6864928"/>
                  <a:gd name="connsiteX56" fmla="*/ 1707268 w 2930212"/>
                  <a:gd name="connsiteY56" fmla="*/ 6085454 h 6864928"/>
                  <a:gd name="connsiteX57" fmla="*/ 1774093 w 2930212"/>
                  <a:gd name="connsiteY57" fmla="*/ 6147984 h 6864928"/>
                  <a:gd name="connsiteX58" fmla="*/ 1849541 w 2930212"/>
                  <a:gd name="connsiteY58" fmla="*/ 6212670 h 6864928"/>
                  <a:gd name="connsiteX59" fmla="*/ 1996124 w 2930212"/>
                  <a:gd name="connsiteY59" fmla="*/ 6335574 h 6864928"/>
                  <a:gd name="connsiteX60" fmla="*/ 2151330 w 2930212"/>
                  <a:gd name="connsiteY60" fmla="*/ 6447697 h 6864928"/>
                  <a:gd name="connsiteX61" fmla="*/ 2313004 w 2930212"/>
                  <a:gd name="connsiteY61" fmla="*/ 6551195 h 6864928"/>
                  <a:gd name="connsiteX62" fmla="*/ 2476832 w 2930212"/>
                  <a:gd name="connsiteY62" fmla="*/ 6650381 h 6864928"/>
                  <a:gd name="connsiteX63" fmla="*/ 2647128 w 2930212"/>
                  <a:gd name="connsiteY63" fmla="*/ 6736630 h 6864928"/>
                  <a:gd name="connsiteX64" fmla="*/ 2821735 w 2930212"/>
                  <a:gd name="connsiteY64" fmla="*/ 6820722 h 6864928"/>
                  <a:gd name="connsiteX65" fmla="*/ 2930212 w 2930212"/>
                  <a:gd name="connsiteY65" fmla="*/ 6864928 h 6864928"/>
                  <a:gd name="connsiteX66" fmla="*/ 1812362 w 2930212"/>
                  <a:gd name="connsiteY66" fmla="*/ 6864928 h 6864928"/>
                  <a:gd name="connsiteX67" fmla="*/ 1746070 w 2930212"/>
                  <a:gd name="connsiteY67" fmla="*/ 6820722 h 6864928"/>
                  <a:gd name="connsiteX68" fmla="*/ 1662000 w 2930212"/>
                  <a:gd name="connsiteY68" fmla="*/ 6760348 h 6864928"/>
                  <a:gd name="connsiteX69" fmla="*/ 1582241 w 2930212"/>
                  <a:gd name="connsiteY69" fmla="*/ 6697818 h 6864928"/>
                  <a:gd name="connsiteX70" fmla="*/ 1504638 w 2930212"/>
                  <a:gd name="connsiteY70" fmla="*/ 6633131 h 6864928"/>
                  <a:gd name="connsiteX71" fmla="*/ 1429191 w 2930212"/>
                  <a:gd name="connsiteY71" fmla="*/ 6570601 h 6864928"/>
                  <a:gd name="connsiteX72" fmla="*/ 1353743 w 2930212"/>
                  <a:gd name="connsiteY72" fmla="*/ 6501603 h 6864928"/>
                  <a:gd name="connsiteX73" fmla="*/ 1278296 w 2930212"/>
                  <a:gd name="connsiteY73" fmla="*/ 6430448 h 6864928"/>
                  <a:gd name="connsiteX74" fmla="*/ 1207159 w 2930212"/>
                  <a:gd name="connsiteY74" fmla="*/ 6359293 h 6864928"/>
                  <a:gd name="connsiteX75" fmla="*/ 1133868 w 2930212"/>
                  <a:gd name="connsiteY75" fmla="*/ 6288138 h 6864928"/>
                  <a:gd name="connsiteX76" fmla="*/ 1062731 w 2930212"/>
                  <a:gd name="connsiteY76" fmla="*/ 6212670 h 6864928"/>
                  <a:gd name="connsiteX77" fmla="*/ 995907 w 2930212"/>
                  <a:gd name="connsiteY77" fmla="*/ 6137203 h 6864928"/>
                  <a:gd name="connsiteX78" fmla="*/ 933393 w 2930212"/>
                  <a:gd name="connsiteY78" fmla="*/ 6057423 h 6864928"/>
                  <a:gd name="connsiteX79" fmla="*/ 868724 w 2930212"/>
                  <a:gd name="connsiteY79" fmla="*/ 5973331 h 6864928"/>
                  <a:gd name="connsiteX80" fmla="*/ 806210 w 2930212"/>
                  <a:gd name="connsiteY80" fmla="*/ 5891395 h 6864928"/>
                  <a:gd name="connsiteX81" fmla="*/ 745852 w 2930212"/>
                  <a:gd name="connsiteY81" fmla="*/ 5807303 h 6864928"/>
                  <a:gd name="connsiteX82" fmla="*/ 685494 w 2930212"/>
                  <a:gd name="connsiteY82" fmla="*/ 5721054 h 6864928"/>
                  <a:gd name="connsiteX83" fmla="*/ 631603 w 2930212"/>
                  <a:gd name="connsiteY83" fmla="*/ 5632649 h 6864928"/>
                  <a:gd name="connsiteX84" fmla="*/ 575556 w 2930212"/>
                  <a:gd name="connsiteY84" fmla="*/ 5542088 h 6864928"/>
                  <a:gd name="connsiteX85" fmla="*/ 523821 w 2930212"/>
                  <a:gd name="connsiteY85" fmla="*/ 5449371 h 6864928"/>
                  <a:gd name="connsiteX86" fmla="*/ 472086 w 2930212"/>
                  <a:gd name="connsiteY86" fmla="*/ 5354498 h 6864928"/>
                  <a:gd name="connsiteX87" fmla="*/ 424662 w 2930212"/>
                  <a:gd name="connsiteY87" fmla="*/ 5259625 h 6864928"/>
                  <a:gd name="connsiteX88" fmla="*/ 377237 w 2930212"/>
                  <a:gd name="connsiteY88" fmla="*/ 5160439 h 6864928"/>
                  <a:gd name="connsiteX89" fmla="*/ 334125 w 2930212"/>
                  <a:gd name="connsiteY89" fmla="*/ 5065566 h 6864928"/>
                  <a:gd name="connsiteX90" fmla="*/ 293167 w 2930212"/>
                  <a:gd name="connsiteY90" fmla="*/ 4966380 h 6864928"/>
                  <a:gd name="connsiteX91" fmla="*/ 254366 w 2930212"/>
                  <a:gd name="connsiteY91" fmla="*/ 4867194 h 6864928"/>
                  <a:gd name="connsiteX92" fmla="*/ 217720 w 2930212"/>
                  <a:gd name="connsiteY92" fmla="*/ 4768009 h 6864928"/>
                  <a:gd name="connsiteX93" fmla="*/ 187541 w 2930212"/>
                  <a:gd name="connsiteY93" fmla="*/ 4668823 h 6864928"/>
                  <a:gd name="connsiteX94" fmla="*/ 159518 w 2930212"/>
                  <a:gd name="connsiteY94" fmla="*/ 4569637 h 6864928"/>
                  <a:gd name="connsiteX95" fmla="*/ 131494 w 2930212"/>
                  <a:gd name="connsiteY95" fmla="*/ 4470451 h 6864928"/>
                  <a:gd name="connsiteX96" fmla="*/ 107782 w 2930212"/>
                  <a:gd name="connsiteY96" fmla="*/ 4366953 h 6864928"/>
                  <a:gd name="connsiteX97" fmla="*/ 84070 w 2930212"/>
                  <a:gd name="connsiteY97" fmla="*/ 4267768 h 6864928"/>
                  <a:gd name="connsiteX98" fmla="*/ 62514 w 2930212"/>
                  <a:gd name="connsiteY98" fmla="*/ 4168582 h 6864928"/>
                  <a:gd name="connsiteX99" fmla="*/ 47424 w 2930212"/>
                  <a:gd name="connsiteY99" fmla="*/ 4065084 h 6864928"/>
                  <a:gd name="connsiteX100" fmla="*/ 32335 w 2930212"/>
                  <a:gd name="connsiteY100" fmla="*/ 3965898 h 6864928"/>
                  <a:gd name="connsiteX101" fmla="*/ 19401 w 2930212"/>
                  <a:gd name="connsiteY101" fmla="*/ 3862400 h 6864928"/>
                  <a:gd name="connsiteX102" fmla="*/ 12934 w 2930212"/>
                  <a:gd name="connsiteY102" fmla="*/ 3763214 h 6864928"/>
                  <a:gd name="connsiteX103" fmla="*/ 4311 w 2930212"/>
                  <a:gd name="connsiteY103" fmla="*/ 3659716 h 6864928"/>
                  <a:gd name="connsiteX104" fmla="*/ 0 w 2930212"/>
                  <a:gd name="connsiteY104" fmla="*/ 3560530 h 6864928"/>
                  <a:gd name="connsiteX105" fmla="*/ 0 w 2930212"/>
                  <a:gd name="connsiteY105" fmla="*/ 3457032 h 6864928"/>
                  <a:gd name="connsiteX106" fmla="*/ 0 w 2930212"/>
                  <a:gd name="connsiteY106" fmla="*/ 3357846 h 6864928"/>
                  <a:gd name="connsiteX107" fmla="*/ 4311 w 2930212"/>
                  <a:gd name="connsiteY107" fmla="*/ 3258660 h 6864928"/>
                  <a:gd name="connsiteX108" fmla="*/ 8623 w 2930212"/>
                  <a:gd name="connsiteY108" fmla="*/ 3155162 h 6864928"/>
                  <a:gd name="connsiteX109" fmla="*/ 15090 w 2930212"/>
                  <a:gd name="connsiteY109" fmla="*/ 3055977 h 6864928"/>
                  <a:gd name="connsiteX110" fmla="*/ 28023 w 2930212"/>
                  <a:gd name="connsiteY110" fmla="*/ 2956791 h 6864928"/>
                  <a:gd name="connsiteX111" fmla="*/ 38802 w 2930212"/>
                  <a:gd name="connsiteY111" fmla="*/ 2857605 h 6864928"/>
                  <a:gd name="connsiteX112" fmla="*/ 56047 w 2930212"/>
                  <a:gd name="connsiteY112" fmla="*/ 2758419 h 6864928"/>
                  <a:gd name="connsiteX113" fmla="*/ 71136 w 2930212"/>
                  <a:gd name="connsiteY113" fmla="*/ 2659234 h 6864928"/>
                  <a:gd name="connsiteX114" fmla="*/ 90537 w 2930212"/>
                  <a:gd name="connsiteY114" fmla="*/ 2560048 h 6864928"/>
                  <a:gd name="connsiteX115" fmla="*/ 112093 w 2930212"/>
                  <a:gd name="connsiteY115" fmla="*/ 2463018 h 6864928"/>
                  <a:gd name="connsiteX116" fmla="*/ 137961 w 2930212"/>
                  <a:gd name="connsiteY116" fmla="*/ 2363833 h 6864928"/>
                  <a:gd name="connsiteX117" fmla="*/ 161673 w 2930212"/>
                  <a:gd name="connsiteY117" fmla="*/ 2268959 h 6864928"/>
                  <a:gd name="connsiteX118" fmla="*/ 226343 w 2930212"/>
                  <a:gd name="connsiteY118" fmla="*/ 2079213 h 6864928"/>
                  <a:gd name="connsiteX119" fmla="*/ 293167 w 2930212"/>
                  <a:gd name="connsiteY119" fmla="*/ 1891622 h 6864928"/>
                  <a:gd name="connsiteX120" fmla="*/ 334125 w 2930212"/>
                  <a:gd name="connsiteY120" fmla="*/ 1801062 h 6864928"/>
                  <a:gd name="connsiteX121" fmla="*/ 372926 w 2930212"/>
                  <a:gd name="connsiteY121" fmla="*/ 1710501 h 6864928"/>
                  <a:gd name="connsiteX122" fmla="*/ 411728 w 2930212"/>
                  <a:gd name="connsiteY122" fmla="*/ 1617784 h 6864928"/>
                  <a:gd name="connsiteX123" fmla="*/ 461307 w 2930212"/>
                  <a:gd name="connsiteY123" fmla="*/ 1527223 h 6864928"/>
                  <a:gd name="connsiteX124" fmla="*/ 504420 w 2930212"/>
                  <a:gd name="connsiteY124" fmla="*/ 1438818 h 6864928"/>
                  <a:gd name="connsiteX125" fmla="*/ 556156 w 2930212"/>
                  <a:gd name="connsiteY125" fmla="*/ 1352570 h 6864928"/>
                  <a:gd name="connsiteX126" fmla="*/ 603580 w 2930212"/>
                  <a:gd name="connsiteY126" fmla="*/ 1264165 h 6864928"/>
                  <a:gd name="connsiteX127" fmla="*/ 659626 w 2930212"/>
                  <a:gd name="connsiteY127" fmla="*/ 1182229 h 6864928"/>
                  <a:gd name="connsiteX128" fmla="*/ 713518 w 2930212"/>
                  <a:gd name="connsiteY128" fmla="*/ 1098137 h 6864928"/>
                  <a:gd name="connsiteX129" fmla="*/ 769564 w 2930212"/>
                  <a:gd name="connsiteY129" fmla="*/ 1014044 h 6864928"/>
                  <a:gd name="connsiteX130" fmla="*/ 829922 w 2930212"/>
                  <a:gd name="connsiteY130" fmla="*/ 932108 h 6864928"/>
                  <a:gd name="connsiteX131" fmla="*/ 892436 w 2930212"/>
                  <a:gd name="connsiteY131" fmla="*/ 852329 h 6864928"/>
                  <a:gd name="connsiteX132" fmla="*/ 957105 w 2930212"/>
                  <a:gd name="connsiteY132" fmla="*/ 772549 h 6864928"/>
                  <a:gd name="connsiteX133" fmla="*/ 1019619 w 2930212"/>
                  <a:gd name="connsiteY133" fmla="*/ 697081 h 6864928"/>
                  <a:gd name="connsiteX134" fmla="*/ 1086444 w 2930212"/>
                  <a:gd name="connsiteY134" fmla="*/ 621614 h 6864928"/>
                  <a:gd name="connsiteX135" fmla="*/ 1159735 w 2930212"/>
                  <a:gd name="connsiteY135" fmla="*/ 546147 h 6864928"/>
                  <a:gd name="connsiteX136" fmla="*/ 1230872 w 2930212"/>
                  <a:gd name="connsiteY136" fmla="*/ 474991 h 6864928"/>
                  <a:gd name="connsiteX137" fmla="*/ 1302008 w 2930212"/>
                  <a:gd name="connsiteY137" fmla="*/ 403836 h 6864928"/>
                  <a:gd name="connsiteX138" fmla="*/ 1377455 w 2930212"/>
                  <a:gd name="connsiteY138" fmla="*/ 332682 h 6864928"/>
                  <a:gd name="connsiteX139" fmla="*/ 1452903 w 2930212"/>
                  <a:gd name="connsiteY139" fmla="*/ 263683 h 6864928"/>
                  <a:gd name="connsiteX140" fmla="*/ 1532661 w 2930212"/>
                  <a:gd name="connsiteY140" fmla="*/ 201153 h 6864928"/>
                  <a:gd name="connsiteX141" fmla="*/ 1614576 w 2930212"/>
                  <a:gd name="connsiteY141" fmla="*/ 136466 h 6864928"/>
                  <a:gd name="connsiteX142" fmla="*/ 1698646 w 2930212"/>
                  <a:gd name="connsiteY142" fmla="*/ 73936 h 6864928"/>
                  <a:gd name="connsiteX143" fmla="*/ 1782716 w 2930212"/>
                  <a:gd name="connsiteY143" fmla="*/ 13562 h 6864928"/>
                  <a:gd name="connsiteX144" fmla="*/ 1802802 w 2930212"/>
                  <a:gd name="connsiteY144" fmla="*/ 0 h 686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</a:cxnLst>
                <a:rect l="l" t="t" r="r" b="b"/>
                <a:pathLst>
                  <a:path w="2930212" h="6864928">
                    <a:moveTo>
                      <a:pt x="1802802" y="0"/>
                    </a:moveTo>
                    <a:lnTo>
                      <a:pt x="2367371" y="0"/>
                    </a:lnTo>
                    <a:lnTo>
                      <a:pt x="2345338" y="13562"/>
                    </a:lnTo>
                    <a:lnTo>
                      <a:pt x="2261268" y="69624"/>
                    </a:lnTo>
                    <a:lnTo>
                      <a:pt x="2181509" y="129998"/>
                    </a:lnTo>
                    <a:lnTo>
                      <a:pt x="2103906" y="183903"/>
                    </a:lnTo>
                    <a:lnTo>
                      <a:pt x="1953011" y="308963"/>
                    </a:lnTo>
                    <a:lnTo>
                      <a:pt x="1806428" y="434024"/>
                    </a:lnTo>
                    <a:lnTo>
                      <a:pt x="1666311" y="569865"/>
                    </a:lnTo>
                    <a:lnTo>
                      <a:pt x="1534817" y="712175"/>
                    </a:lnTo>
                    <a:lnTo>
                      <a:pt x="1411945" y="858797"/>
                    </a:lnTo>
                    <a:lnTo>
                      <a:pt x="1293385" y="1009732"/>
                    </a:lnTo>
                    <a:lnTo>
                      <a:pt x="1185603" y="1164979"/>
                    </a:lnTo>
                    <a:lnTo>
                      <a:pt x="1084288" y="1328851"/>
                    </a:lnTo>
                    <a:lnTo>
                      <a:pt x="987284" y="1490567"/>
                    </a:lnTo>
                    <a:lnTo>
                      <a:pt x="905370" y="1660908"/>
                    </a:lnTo>
                    <a:lnTo>
                      <a:pt x="825611" y="1833405"/>
                    </a:lnTo>
                    <a:lnTo>
                      <a:pt x="758786" y="2008058"/>
                    </a:lnTo>
                    <a:lnTo>
                      <a:pt x="694117" y="2187023"/>
                    </a:lnTo>
                    <a:lnTo>
                      <a:pt x="642381" y="2368145"/>
                    </a:lnTo>
                    <a:lnTo>
                      <a:pt x="599269" y="2551423"/>
                    </a:lnTo>
                    <a:lnTo>
                      <a:pt x="562623" y="2739014"/>
                    </a:lnTo>
                    <a:lnTo>
                      <a:pt x="538911" y="2924448"/>
                    </a:lnTo>
                    <a:lnTo>
                      <a:pt x="523821" y="3112038"/>
                    </a:lnTo>
                    <a:lnTo>
                      <a:pt x="515198" y="3301785"/>
                    </a:lnTo>
                    <a:lnTo>
                      <a:pt x="515198" y="3396658"/>
                    </a:lnTo>
                    <a:lnTo>
                      <a:pt x="515198" y="3491531"/>
                    </a:lnTo>
                    <a:lnTo>
                      <a:pt x="519510" y="3584249"/>
                    </a:lnTo>
                    <a:lnTo>
                      <a:pt x="528132" y="3679122"/>
                    </a:lnTo>
                    <a:lnTo>
                      <a:pt x="538911" y="3773995"/>
                    </a:lnTo>
                    <a:lnTo>
                      <a:pt x="551844" y="3868868"/>
                    </a:lnTo>
                    <a:lnTo>
                      <a:pt x="562623" y="3965898"/>
                    </a:lnTo>
                    <a:lnTo>
                      <a:pt x="579868" y="4060771"/>
                    </a:lnTo>
                    <a:lnTo>
                      <a:pt x="599269" y="4155645"/>
                    </a:lnTo>
                    <a:lnTo>
                      <a:pt x="622981" y="4246205"/>
                    </a:lnTo>
                    <a:lnTo>
                      <a:pt x="646693" y="4343235"/>
                    </a:lnTo>
                    <a:lnTo>
                      <a:pt x="674716" y="4433796"/>
                    </a:lnTo>
                    <a:lnTo>
                      <a:pt x="702739" y="4528669"/>
                    </a:lnTo>
                    <a:lnTo>
                      <a:pt x="737230" y="4619230"/>
                    </a:lnTo>
                    <a:lnTo>
                      <a:pt x="769564" y="4716260"/>
                    </a:lnTo>
                    <a:lnTo>
                      <a:pt x="810521" y="4806820"/>
                    </a:lnTo>
                    <a:lnTo>
                      <a:pt x="849323" y="4897381"/>
                    </a:lnTo>
                    <a:lnTo>
                      <a:pt x="892436" y="4990098"/>
                    </a:lnTo>
                    <a:lnTo>
                      <a:pt x="935549" y="5076347"/>
                    </a:lnTo>
                    <a:lnTo>
                      <a:pt x="985128" y="5164751"/>
                    </a:lnTo>
                    <a:lnTo>
                      <a:pt x="1034708" y="5251000"/>
                    </a:lnTo>
                    <a:lnTo>
                      <a:pt x="1086444" y="5335092"/>
                    </a:lnTo>
                    <a:lnTo>
                      <a:pt x="1138179" y="5419184"/>
                    </a:lnTo>
                    <a:lnTo>
                      <a:pt x="1194226" y="5501120"/>
                    </a:lnTo>
                    <a:lnTo>
                      <a:pt x="1254584" y="5580900"/>
                    </a:lnTo>
                    <a:lnTo>
                      <a:pt x="1312786" y="5656368"/>
                    </a:lnTo>
                    <a:lnTo>
                      <a:pt x="1373144" y="5731835"/>
                    </a:lnTo>
                    <a:lnTo>
                      <a:pt x="1435657" y="5807303"/>
                    </a:lnTo>
                    <a:lnTo>
                      <a:pt x="1500327" y="5878457"/>
                    </a:lnTo>
                    <a:lnTo>
                      <a:pt x="1567152" y="5949612"/>
                    </a:lnTo>
                    <a:lnTo>
                      <a:pt x="1633977" y="6018611"/>
                    </a:lnTo>
                    <a:lnTo>
                      <a:pt x="1707268" y="6085454"/>
                    </a:lnTo>
                    <a:lnTo>
                      <a:pt x="1774093" y="6147984"/>
                    </a:lnTo>
                    <a:lnTo>
                      <a:pt x="1849541" y="6212670"/>
                    </a:lnTo>
                    <a:lnTo>
                      <a:pt x="1996124" y="6335574"/>
                    </a:lnTo>
                    <a:lnTo>
                      <a:pt x="2151330" y="6447697"/>
                    </a:lnTo>
                    <a:lnTo>
                      <a:pt x="2313004" y="6551195"/>
                    </a:lnTo>
                    <a:lnTo>
                      <a:pt x="2476832" y="6650381"/>
                    </a:lnTo>
                    <a:lnTo>
                      <a:pt x="2647128" y="6736630"/>
                    </a:lnTo>
                    <a:lnTo>
                      <a:pt x="2821735" y="6820722"/>
                    </a:lnTo>
                    <a:lnTo>
                      <a:pt x="2930212" y="6864928"/>
                    </a:lnTo>
                    <a:lnTo>
                      <a:pt x="1812362" y="6864928"/>
                    </a:lnTo>
                    <a:lnTo>
                      <a:pt x="1746070" y="6820722"/>
                    </a:lnTo>
                    <a:lnTo>
                      <a:pt x="1662000" y="6760348"/>
                    </a:lnTo>
                    <a:lnTo>
                      <a:pt x="1582241" y="6697818"/>
                    </a:lnTo>
                    <a:lnTo>
                      <a:pt x="1504638" y="6633131"/>
                    </a:lnTo>
                    <a:lnTo>
                      <a:pt x="1429191" y="6570601"/>
                    </a:lnTo>
                    <a:lnTo>
                      <a:pt x="1353743" y="6501603"/>
                    </a:lnTo>
                    <a:lnTo>
                      <a:pt x="1278296" y="6430448"/>
                    </a:lnTo>
                    <a:lnTo>
                      <a:pt x="1207159" y="6359293"/>
                    </a:lnTo>
                    <a:lnTo>
                      <a:pt x="1133868" y="6288138"/>
                    </a:lnTo>
                    <a:lnTo>
                      <a:pt x="1062731" y="6212670"/>
                    </a:lnTo>
                    <a:lnTo>
                      <a:pt x="995907" y="6137203"/>
                    </a:lnTo>
                    <a:lnTo>
                      <a:pt x="933393" y="6057423"/>
                    </a:lnTo>
                    <a:lnTo>
                      <a:pt x="868724" y="5973331"/>
                    </a:lnTo>
                    <a:lnTo>
                      <a:pt x="806210" y="5891395"/>
                    </a:lnTo>
                    <a:lnTo>
                      <a:pt x="745852" y="5807303"/>
                    </a:lnTo>
                    <a:lnTo>
                      <a:pt x="685494" y="5721054"/>
                    </a:lnTo>
                    <a:lnTo>
                      <a:pt x="631603" y="5632649"/>
                    </a:lnTo>
                    <a:lnTo>
                      <a:pt x="575556" y="5542088"/>
                    </a:lnTo>
                    <a:lnTo>
                      <a:pt x="523821" y="5449371"/>
                    </a:lnTo>
                    <a:lnTo>
                      <a:pt x="472086" y="5354498"/>
                    </a:lnTo>
                    <a:lnTo>
                      <a:pt x="424662" y="5259625"/>
                    </a:lnTo>
                    <a:lnTo>
                      <a:pt x="377237" y="5160439"/>
                    </a:lnTo>
                    <a:lnTo>
                      <a:pt x="334125" y="5065566"/>
                    </a:lnTo>
                    <a:lnTo>
                      <a:pt x="293167" y="4966380"/>
                    </a:lnTo>
                    <a:lnTo>
                      <a:pt x="254366" y="4867194"/>
                    </a:lnTo>
                    <a:lnTo>
                      <a:pt x="217720" y="4768009"/>
                    </a:lnTo>
                    <a:lnTo>
                      <a:pt x="187541" y="4668823"/>
                    </a:lnTo>
                    <a:lnTo>
                      <a:pt x="159518" y="4569637"/>
                    </a:lnTo>
                    <a:lnTo>
                      <a:pt x="131494" y="4470451"/>
                    </a:lnTo>
                    <a:lnTo>
                      <a:pt x="107782" y="4366953"/>
                    </a:lnTo>
                    <a:lnTo>
                      <a:pt x="84070" y="4267768"/>
                    </a:lnTo>
                    <a:lnTo>
                      <a:pt x="62514" y="4168582"/>
                    </a:lnTo>
                    <a:lnTo>
                      <a:pt x="47424" y="4065084"/>
                    </a:lnTo>
                    <a:lnTo>
                      <a:pt x="32335" y="3965898"/>
                    </a:lnTo>
                    <a:lnTo>
                      <a:pt x="19401" y="3862400"/>
                    </a:lnTo>
                    <a:lnTo>
                      <a:pt x="12934" y="3763214"/>
                    </a:lnTo>
                    <a:lnTo>
                      <a:pt x="4311" y="3659716"/>
                    </a:lnTo>
                    <a:lnTo>
                      <a:pt x="0" y="3560530"/>
                    </a:lnTo>
                    <a:lnTo>
                      <a:pt x="0" y="3457032"/>
                    </a:lnTo>
                    <a:lnTo>
                      <a:pt x="0" y="3357846"/>
                    </a:lnTo>
                    <a:lnTo>
                      <a:pt x="4311" y="3258660"/>
                    </a:lnTo>
                    <a:lnTo>
                      <a:pt x="8623" y="3155162"/>
                    </a:lnTo>
                    <a:lnTo>
                      <a:pt x="15090" y="3055977"/>
                    </a:lnTo>
                    <a:lnTo>
                      <a:pt x="28023" y="2956791"/>
                    </a:lnTo>
                    <a:lnTo>
                      <a:pt x="38802" y="2857605"/>
                    </a:lnTo>
                    <a:lnTo>
                      <a:pt x="56047" y="2758419"/>
                    </a:lnTo>
                    <a:lnTo>
                      <a:pt x="71136" y="2659234"/>
                    </a:lnTo>
                    <a:lnTo>
                      <a:pt x="90537" y="2560048"/>
                    </a:lnTo>
                    <a:lnTo>
                      <a:pt x="112093" y="2463018"/>
                    </a:lnTo>
                    <a:lnTo>
                      <a:pt x="137961" y="2363833"/>
                    </a:lnTo>
                    <a:lnTo>
                      <a:pt x="161673" y="2268959"/>
                    </a:lnTo>
                    <a:lnTo>
                      <a:pt x="226343" y="2079213"/>
                    </a:lnTo>
                    <a:lnTo>
                      <a:pt x="293167" y="1891622"/>
                    </a:lnTo>
                    <a:lnTo>
                      <a:pt x="334125" y="1801062"/>
                    </a:lnTo>
                    <a:lnTo>
                      <a:pt x="372926" y="1710501"/>
                    </a:lnTo>
                    <a:lnTo>
                      <a:pt x="411728" y="1617784"/>
                    </a:lnTo>
                    <a:lnTo>
                      <a:pt x="461307" y="1527223"/>
                    </a:lnTo>
                    <a:lnTo>
                      <a:pt x="504420" y="1438818"/>
                    </a:lnTo>
                    <a:lnTo>
                      <a:pt x="556156" y="1352570"/>
                    </a:lnTo>
                    <a:lnTo>
                      <a:pt x="603580" y="1264165"/>
                    </a:lnTo>
                    <a:lnTo>
                      <a:pt x="659626" y="1182229"/>
                    </a:lnTo>
                    <a:lnTo>
                      <a:pt x="713518" y="1098137"/>
                    </a:lnTo>
                    <a:lnTo>
                      <a:pt x="769564" y="1014044"/>
                    </a:lnTo>
                    <a:lnTo>
                      <a:pt x="829922" y="932108"/>
                    </a:lnTo>
                    <a:lnTo>
                      <a:pt x="892436" y="852329"/>
                    </a:lnTo>
                    <a:lnTo>
                      <a:pt x="957105" y="772549"/>
                    </a:lnTo>
                    <a:lnTo>
                      <a:pt x="1019619" y="697081"/>
                    </a:lnTo>
                    <a:lnTo>
                      <a:pt x="1086444" y="621614"/>
                    </a:lnTo>
                    <a:lnTo>
                      <a:pt x="1159735" y="546147"/>
                    </a:lnTo>
                    <a:lnTo>
                      <a:pt x="1230872" y="474991"/>
                    </a:lnTo>
                    <a:lnTo>
                      <a:pt x="1302008" y="403836"/>
                    </a:lnTo>
                    <a:lnTo>
                      <a:pt x="1377455" y="332682"/>
                    </a:lnTo>
                    <a:lnTo>
                      <a:pt x="1452903" y="263683"/>
                    </a:lnTo>
                    <a:lnTo>
                      <a:pt x="1532661" y="201153"/>
                    </a:lnTo>
                    <a:lnTo>
                      <a:pt x="1614576" y="136466"/>
                    </a:lnTo>
                    <a:lnTo>
                      <a:pt x="1698646" y="73936"/>
                    </a:lnTo>
                    <a:lnTo>
                      <a:pt x="1782716" y="13562"/>
                    </a:lnTo>
                    <a:lnTo>
                      <a:pt x="1802802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65" name="Freeform 28"/>
              <p:cNvSpPr>
                <a:spLocks/>
              </p:cNvSpPr>
              <p:nvPr/>
            </p:nvSpPr>
            <p:spPr bwMode="auto">
              <a:xfrm>
                <a:off x="5167770" y="4913194"/>
                <a:ext cx="3984692" cy="1555712"/>
              </a:xfrm>
              <a:custGeom>
                <a:avLst/>
                <a:gdLst>
                  <a:gd name="T0" fmla="*/ 93 w 1925"/>
                  <a:gd name="T1" fmla="*/ 606 h 722"/>
                  <a:gd name="T2" fmla="*/ 186 w 1925"/>
                  <a:gd name="T3" fmla="*/ 642 h 722"/>
                  <a:gd name="T4" fmla="*/ 285 w 1925"/>
                  <a:gd name="T5" fmla="*/ 674 h 722"/>
                  <a:gd name="T6" fmla="*/ 390 w 1925"/>
                  <a:gd name="T7" fmla="*/ 696 h 722"/>
                  <a:gd name="T8" fmla="*/ 498 w 1925"/>
                  <a:gd name="T9" fmla="*/ 712 h 722"/>
                  <a:gd name="T10" fmla="*/ 613 w 1925"/>
                  <a:gd name="T11" fmla="*/ 720 h 722"/>
                  <a:gd name="T12" fmla="*/ 729 w 1925"/>
                  <a:gd name="T13" fmla="*/ 720 h 722"/>
                  <a:gd name="T14" fmla="*/ 848 w 1925"/>
                  <a:gd name="T15" fmla="*/ 712 h 722"/>
                  <a:gd name="T16" fmla="*/ 970 w 1925"/>
                  <a:gd name="T17" fmla="*/ 694 h 722"/>
                  <a:gd name="T18" fmla="*/ 1093 w 1925"/>
                  <a:gd name="T19" fmla="*/ 668 h 722"/>
                  <a:gd name="T20" fmla="*/ 1215 w 1925"/>
                  <a:gd name="T21" fmla="*/ 633 h 722"/>
                  <a:gd name="T22" fmla="*/ 1338 w 1925"/>
                  <a:gd name="T23" fmla="*/ 587 h 722"/>
                  <a:gd name="T24" fmla="*/ 1459 w 1925"/>
                  <a:gd name="T25" fmla="*/ 530 h 722"/>
                  <a:gd name="T26" fmla="*/ 1581 w 1925"/>
                  <a:gd name="T27" fmla="*/ 464 h 722"/>
                  <a:gd name="T28" fmla="*/ 1699 w 1925"/>
                  <a:gd name="T29" fmla="*/ 385 h 722"/>
                  <a:gd name="T30" fmla="*/ 1815 w 1925"/>
                  <a:gd name="T31" fmla="*/ 294 h 722"/>
                  <a:gd name="T32" fmla="*/ 1925 w 1925"/>
                  <a:gd name="T33" fmla="*/ 193 h 722"/>
                  <a:gd name="T34" fmla="*/ 1783 w 1925"/>
                  <a:gd name="T35" fmla="*/ 0 h 722"/>
                  <a:gd name="T36" fmla="*/ 1673 w 1925"/>
                  <a:gd name="T37" fmla="*/ 107 h 722"/>
                  <a:gd name="T38" fmla="*/ 1559 w 1925"/>
                  <a:gd name="T39" fmla="*/ 200 h 722"/>
                  <a:gd name="T40" fmla="*/ 1441 w 1925"/>
                  <a:gd name="T41" fmla="*/ 285 h 722"/>
                  <a:gd name="T42" fmla="*/ 1321 w 1925"/>
                  <a:gd name="T43" fmla="*/ 361 h 722"/>
                  <a:gd name="T44" fmla="*/ 1202 w 1925"/>
                  <a:gd name="T45" fmla="*/ 425 h 722"/>
                  <a:gd name="T46" fmla="*/ 1080 w 1925"/>
                  <a:gd name="T47" fmla="*/ 480 h 722"/>
                  <a:gd name="T48" fmla="*/ 961 w 1925"/>
                  <a:gd name="T49" fmla="*/ 526 h 722"/>
                  <a:gd name="T50" fmla="*/ 841 w 1925"/>
                  <a:gd name="T51" fmla="*/ 563 h 722"/>
                  <a:gd name="T52" fmla="*/ 723 w 1925"/>
                  <a:gd name="T53" fmla="*/ 591 h 722"/>
                  <a:gd name="T54" fmla="*/ 609 w 1925"/>
                  <a:gd name="T55" fmla="*/ 609 h 722"/>
                  <a:gd name="T56" fmla="*/ 497 w 1925"/>
                  <a:gd name="T57" fmla="*/ 619 h 722"/>
                  <a:gd name="T58" fmla="*/ 390 w 1925"/>
                  <a:gd name="T59" fmla="*/ 620 h 722"/>
                  <a:gd name="T60" fmla="*/ 287 w 1925"/>
                  <a:gd name="T61" fmla="*/ 613 h 722"/>
                  <a:gd name="T62" fmla="*/ 187 w 1925"/>
                  <a:gd name="T63" fmla="*/ 598 h 722"/>
                  <a:gd name="T64" fmla="*/ 97 w 1925"/>
                  <a:gd name="T65" fmla="*/ 576 h 722"/>
                  <a:gd name="T66" fmla="*/ 11 w 1925"/>
                  <a:gd name="T67" fmla="*/ 545 h 722"/>
                  <a:gd name="T68" fmla="*/ 5 w 1925"/>
                  <a:gd name="T69" fmla="*/ 543 h 722"/>
                  <a:gd name="T70" fmla="*/ 0 w 1925"/>
                  <a:gd name="T71" fmla="*/ 547 h 722"/>
                  <a:gd name="T72" fmla="*/ 3 w 1925"/>
                  <a:gd name="T73" fmla="*/ 556 h 722"/>
                  <a:gd name="T74" fmla="*/ 20 w 1925"/>
                  <a:gd name="T75" fmla="*/ 571 h 722"/>
                  <a:gd name="T76" fmla="*/ 36 w 1925"/>
                  <a:gd name="T77" fmla="*/ 580 h 722"/>
                  <a:gd name="connsiteX0" fmla="*/ 483 w 10000"/>
                  <a:gd name="connsiteY0" fmla="*/ 8393 h 10000"/>
                  <a:gd name="connsiteX1" fmla="*/ 483 w 10000"/>
                  <a:gd name="connsiteY1" fmla="*/ 8393 h 10000"/>
                  <a:gd name="connsiteX2" fmla="*/ 717 w 10000"/>
                  <a:gd name="connsiteY2" fmla="*/ 8670 h 10000"/>
                  <a:gd name="connsiteX3" fmla="*/ 966 w 10000"/>
                  <a:gd name="connsiteY3" fmla="*/ 8892 h 10000"/>
                  <a:gd name="connsiteX4" fmla="*/ 1221 w 10000"/>
                  <a:gd name="connsiteY4" fmla="*/ 9127 h 10000"/>
                  <a:gd name="connsiteX5" fmla="*/ 1481 w 10000"/>
                  <a:gd name="connsiteY5" fmla="*/ 9335 h 10000"/>
                  <a:gd name="connsiteX6" fmla="*/ 1745 w 10000"/>
                  <a:gd name="connsiteY6" fmla="*/ 9488 h 10000"/>
                  <a:gd name="connsiteX7" fmla="*/ 2026 w 10000"/>
                  <a:gd name="connsiteY7" fmla="*/ 9640 h 10000"/>
                  <a:gd name="connsiteX8" fmla="*/ 2301 w 10000"/>
                  <a:gd name="connsiteY8" fmla="*/ 9765 h 10000"/>
                  <a:gd name="connsiteX9" fmla="*/ 2587 w 10000"/>
                  <a:gd name="connsiteY9" fmla="*/ 9861 h 10000"/>
                  <a:gd name="connsiteX10" fmla="*/ 2888 w 10000"/>
                  <a:gd name="connsiteY10" fmla="*/ 9917 h 10000"/>
                  <a:gd name="connsiteX11" fmla="*/ 3184 w 10000"/>
                  <a:gd name="connsiteY11" fmla="*/ 9972 h 10000"/>
                  <a:gd name="connsiteX12" fmla="*/ 3481 w 10000"/>
                  <a:gd name="connsiteY12" fmla="*/ 10000 h 10000"/>
                  <a:gd name="connsiteX13" fmla="*/ 3787 w 10000"/>
                  <a:gd name="connsiteY13" fmla="*/ 9972 h 10000"/>
                  <a:gd name="connsiteX14" fmla="*/ 4099 w 10000"/>
                  <a:gd name="connsiteY14" fmla="*/ 9945 h 10000"/>
                  <a:gd name="connsiteX15" fmla="*/ 4405 w 10000"/>
                  <a:gd name="connsiteY15" fmla="*/ 9861 h 10000"/>
                  <a:gd name="connsiteX16" fmla="*/ 4722 w 10000"/>
                  <a:gd name="connsiteY16" fmla="*/ 9765 h 10000"/>
                  <a:gd name="connsiteX17" fmla="*/ 5039 w 10000"/>
                  <a:gd name="connsiteY17" fmla="*/ 9612 h 10000"/>
                  <a:gd name="connsiteX18" fmla="*/ 5351 w 10000"/>
                  <a:gd name="connsiteY18" fmla="*/ 9460 h 10000"/>
                  <a:gd name="connsiteX19" fmla="*/ 5678 w 10000"/>
                  <a:gd name="connsiteY19" fmla="*/ 9252 h 10000"/>
                  <a:gd name="connsiteX20" fmla="*/ 5995 w 10000"/>
                  <a:gd name="connsiteY20" fmla="*/ 9030 h 10000"/>
                  <a:gd name="connsiteX21" fmla="*/ 6312 w 10000"/>
                  <a:gd name="connsiteY21" fmla="*/ 8767 h 10000"/>
                  <a:gd name="connsiteX22" fmla="*/ 6634 w 10000"/>
                  <a:gd name="connsiteY22" fmla="*/ 8463 h 10000"/>
                  <a:gd name="connsiteX23" fmla="*/ 6951 w 10000"/>
                  <a:gd name="connsiteY23" fmla="*/ 8130 h 10000"/>
                  <a:gd name="connsiteX24" fmla="*/ 7268 w 10000"/>
                  <a:gd name="connsiteY24" fmla="*/ 7756 h 10000"/>
                  <a:gd name="connsiteX25" fmla="*/ 7579 w 10000"/>
                  <a:gd name="connsiteY25" fmla="*/ 7341 h 10000"/>
                  <a:gd name="connsiteX26" fmla="*/ 7896 w 10000"/>
                  <a:gd name="connsiteY26" fmla="*/ 6884 h 10000"/>
                  <a:gd name="connsiteX27" fmla="*/ 8213 w 10000"/>
                  <a:gd name="connsiteY27" fmla="*/ 6427 h 10000"/>
                  <a:gd name="connsiteX28" fmla="*/ 8519 w 10000"/>
                  <a:gd name="connsiteY28" fmla="*/ 5886 h 10000"/>
                  <a:gd name="connsiteX29" fmla="*/ 8826 w 10000"/>
                  <a:gd name="connsiteY29" fmla="*/ 5332 h 10000"/>
                  <a:gd name="connsiteX30" fmla="*/ 9132 w 10000"/>
                  <a:gd name="connsiteY30" fmla="*/ 4709 h 10000"/>
                  <a:gd name="connsiteX31" fmla="*/ 9429 w 10000"/>
                  <a:gd name="connsiteY31" fmla="*/ 4072 h 10000"/>
                  <a:gd name="connsiteX32" fmla="*/ 9588 w 10000"/>
                  <a:gd name="connsiteY32" fmla="*/ 3727 h 10000"/>
                  <a:gd name="connsiteX33" fmla="*/ 10000 w 10000"/>
                  <a:gd name="connsiteY33" fmla="*/ 2673 h 10000"/>
                  <a:gd name="connsiteX34" fmla="*/ 9262 w 10000"/>
                  <a:gd name="connsiteY34" fmla="*/ 0 h 10000"/>
                  <a:gd name="connsiteX35" fmla="*/ 9262 w 10000"/>
                  <a:gd name="connsiteY35" fmla="*/ 0 h 10000"/>
                  <a:gd name="connsiteX36" fmla="*/ 8977 w 10000"/>
                  <a:gd name="connsiteY36" fmla="*/ 762 h 10000"/>
                  <a:gd name="connsiteX37" fmla="*/ 8691 w 10000"/>
                  <a:gd name="connsiteY37" fmla="*/ 1482 h 10000"/>
                  <a:gd name="connsiteX38" fmla="*/ 8395 w 10000"/>
                  <a:gd name="connsiteY38" fmla="*/ 2133 h 10000"/>
                  <a:gd name="connsiteX39" fmla="*/ 8099 w 10000"/>
                  <a:gd name="connsiteY39" fmla="*/ 2770 h 10000"/>
                  <a:gd name="connsiteX40" fmla="*/ 7792 w 10000"/>
                  <a:gd name="connsiteY40" fmla="*/ 3393 h 10000"/>
                  <a:gd name="connsiteX41" fmla="*/ 7486 w 10000"/>
                  <a:gd name="connsiteY41" fmla="*/ 3947 h 10000"/>
                  <a:gd name="connsiteX42" fmla="*/ 7179 w 10000"/>
                  <a:gd name="connsiteY42" fmla="*/ 4488 h 10000"/>
                  <a:gd name="connsiteX43" fmla="*/ 6862 w 10000"/>
                  <a:gd name="connsiteY43" fmla="*/ 5000 h 10000"/>
                  <a:gd name="connsiteX44" fmla="*/ 6551 w 10000"/>
                  <a:gd name="connsiteY44" fmla="*/ 5457 h 10000"/>
                  <a:gd name="connsiteX45" fmla="*/ 6244 w 10000"/>
                  <a:gd name="connsiteY45" fmla="*/ 5886 h 10000"/>
                  <a:gd name="connsiteX46" fmla="*/ 5927 w 10000"/>
                  <a:gd name="connsiteY46" fmla="*/ 6302 h 10000"/>
                  <a:gd name="connsiteX47" fmla="*/ 5610 w 10000"/>
                  <a:gd name="connsiteY47" fmla="*/ 6648 h 10000"/>
                  <a:gd name="connsiteX48" fmla="*/ 5304 w 10000"/>
                  <a:gd name="connsiteY48" fmla="*/ 6981 h 10000"/>
                  <a:gd name="connsiteX49" fmla="*/ 4992 w 10000"/>
                  <a:gd name="connsiteY49" fmla="*/ 7285 h 10000"/>
                  <a:gd name="connsiteX50" fmla="*/ 4675 w 10000"/>
                  <a:gd name="connsiteY50" fmla="*/ 7576 h 10000"/>
                  <a:gd name="connsiteX51" fmla="*/ 4369 w 10000"/>
                  <a:gd name="connsiteY51" fmla="*/ 7798 h 10000"/>
                  <a:gd name="connsiteX52" fmla="*/ 4062 w 10000"/>
                  <a:gd name="connsiteY52" fmla="*/ 8006 h 10000"/>
                  <a:gd name="connsiteX53" fmla="*/ 3756 w 10000"/>
                  <a:gd name="connsiteY53" fmla="*/ 8186 h 10000"/>
                  <a:gd name="connsiteX54" fmla="*/ 3460 w 10000"/>
                  <a:gd name="connsiteY54" fmla="*/ 8310 h 10000"/>
                  <a:gd name="connsiteX55" fmla="*/ 3164 w 10000"/>
                  <a:gd name="connsiteY55" fmla="*/ 8435 h 10000"/>
                  <a:gd name="connsiteX56" fmla="*/ 2868 w 10000"/>
                  <a:gd name="connsiteY56" fmla="*/ 8518 h 10000"/>
                  <a:gd name="connsiteX57" fmla="*/ 2582 w 10000"/>
                  <a:gd name="connsiteY57" fmla="*/ 8573 h 10000"/>
                  <a:gd name="connsiteX58" fmla="*/ 2301 w 10000"/>
                  <a:gd name="connsiteY58" fmla="*/ 8587 h 10000"/>
                  <a:gd name="connsiteX59" fmla="*/ 2026 w 10000"/>
                  <a:gd name="connsiteY59" fmla="*/ 8587 h 10000"/>
                  <a:gd name="connsiteX60" fmla="*/ 1745 w 10000"/>
                  <a:gd name="connsiteY60" fmla="*/ 8573 h 10000"/>
                  <a:gd name="connsiteX61" fmla="*/ 1491 w 10000"/>
                  <a:gd name="connsiteY61" fmla="*/ 8490 h 10000"/>
                  <a:gd name="connsiteX62" fmla="*/ 1231 w 10000"/>
                  <a:gd name="connsiteY62" fmla="*/ 8407 h 10000"/>
                  <a:gd name="connsiteX63" fmla="*/ 971 w 10000"/>
                  <a:gd name="connsiteY63" fmla="*/ 8283 h 10000"/>
                  <a:gd name="connsiteX64" fmla="*/ 732 w 10000"/>
                  <a:gd name="connsiteY64" fmla="*/ 8130 h 10000"/>
                  <a:gd name="connsiteX65" fmla="*/ 504 w 10000"/>
                  <a:gd name="connsiteY65" fmla="*/ 7978 h 10000"/>
                  <a:gd name="connsiteX66" fmla="*/ 275 w 10000"/>
                  <a:gd name="connsiteY66" fmla="*/ 7770 h 10000"/>
                  <a:gd name="connsiteX67" fmla="*/ 57 w 10000"/>
                  <a:gd name="connsiteY67" fmla="*/ 7548 h 10000"/>
                  <a:gd name="connsiteX68" fmla="*/ 57 w 10000"/>
                  <a:gd name="connsiteY68" fmla="*/ 7548 h 10000"/>
                  <a:gd name="connsiteX69" fmla="*/ 26 w 10000"/>
                  <a:gd name="connsiteY69" fmla="*/ 7521 h 10000"/>
                  <a:gd name="connsiteX70" fmla="*/ 5 w 10000"/>
                  <a:gd name="connsiteY70" fmla="*/ 7521 h 10000"/>
                  <a:gd name="connsiteX71" fmla="*/ 0 w 10000"/>
                  <a:gd name="connsiteY71" fmla="*/ 7576 h 10000"/>
                  <a:gd name="connsiteX72" fmla="*/ 0 w 10000"/>
                  <a:gd name="connsiteY72" fmla="*/ 7618 h 10000"/>
                  <a:gd name="connsiteX73" fmla="*/ 16 w 10000"/>
                  <a:gd name="connsiteY73" fmla="*/ 7701 h 10000"/>
                  <a:gd name="connsiteX74" fmla="*/ 57 w 10000"/>
                  <a:gd name="connsiteY74" fmla="*/ 7798 h 10000"/>
                  <a:gd name="connsiteX75" fmla="*/ 104 w 10000"/>
                  <a:gd name="connsiteY75" fmla="*/ 7909 h 10000"/>
                  <a:gd name="connsiteX76" fmla="*/ 187 w 10000"/>
                  <a:gd name="connsiteY76" fmla="*/ 8033 h 10000"/>
                  <a:gd name="connsiteX77" fmla="*/ 187 w 10000"/>
                  <a:gd name="connsiteY77" fmla="*/ 8033 h 10000"/>
                  <a:gd name="connsiteX78" fmla="*/ 483 w 10000"/>
                  <a:gd name="connsiteY78" fmla="*/ 8393 h 10000"/>
                  <a:gd name="connsiteX0" fmla="*/ 483 w 9593"/>
                  <a:gd name="connsiteY0" fmla="*/ 8393 h 10000"/>
                  <a:gd name="connsiteX1" fmla="*/ 483 w 9593"/>
                  <a:gd name="connsiteY1" fmla="*/ 8393 h 10000"/>
                  <a:gd name="connsiteX2" fmla="*/ 717 w 9593"/>
                  <a:gd name="connsiteY2" fmla="*/ 8670 h 10000"/>
                  <a:gd name="connsiteX3" fmla="*/ 966 w 9593"/>
                  <a:gd name="connsiteY3" fmla="*/ 8892 h 10000"/>
                  <a:gd name="connsiteX4" fmla="*/ 1221 w 9593"/>
                  <a:gd name="connsiteY4" fmla="*/ 9127 h 10000"/>
                  <a:gd name="connsiteX5" fmla="*/ 1481 w 9593"/>
                  <a:gd name="connsiteY5" fmla="*/ 9335 h 10000"/>
                  <a:gd name="connsiteX6" fmla="*/ 1745 w 9593"/>
                  <a:gd name="connsiteY6" fmla="*/ 9488 h 10000"/>
                  <a:gd name="connsiteX7" fmla="*/ 2026 w 9593"/>
                  <a:gd name="connsiteY7" fmla="*/ 9640 h 10000"/>
                  <a:gd name="connsiteX8" fmla="*/ 2301 w 9593"/>
                  <a:gd name="connsiteY8" fmla="*/ 9765 h 10000"/>
                  <a:gd name="connsiteX9" fmla="*/ 2587 w 9593"/>
                  <a:gd name="connsiteY9" fmla="*/ 9861 h 10000"/>
                  <a:gd name="connsiteX10" fmla="*/ 2888 w 9593"/>
                  <a:gd name="connsiteY10" fmla="*/ 9917 h 10000"/>
                  <a:gd name="connsiteX11" fmla="*/ 3184 w 9593"/>
                  <a:gd name="connsiteY11" fmla="*/ 9972 h 10000"/>
                  <a:gd name="connsiteX12" fmla="*/ 3481 w 9593"/>
                  <a:gd name="connsiteY12" fmla="*/ 10000 h 10000"/>
                  <a:gd name="connsiteX13" fmla="*/ 3787 w 9593"/>
                  <a:gd name="connsiteY13" fmla="*/ 9972 h 10000"/>
                  <a:gd name="connsiteX14" fmla="*/ 4099 w 9593"/>
                  <a:gd name="connsiteY14" fmla="*/ 9945 h 10000"/>
                  <a:gd name="connsiteX15" fmla="*/ 4405 w 9593"/>
                  <a:gd name="connsiteY15" fmla="*/ 9861 h 10000"/>
                  <a:gd name="connsiteX16" fmla="*/ 4722 w 9593"/>
                  <a:gd name="connsiteY16" fmla="*/ 9765 h 10000"/>
                  <a:gd name="connsiteX17" fmla="*/ 5039 w 9593"/>
                  <a:gd name="connsiteY17" fmla="*/ 9612 h 10000"/>
                  <a:gd name="connsiteX18" fmla="*/ 5351 w 9593"/>
                  <a:gd name="connsiteY18" fmla="*/ 9460 h 10000"/>
                  <a:gd name="connsiteX19" fmla="*/ 5678 w 9593"/>
                  <a:gd name="connsiteY19" fmla="*/ 9252 h 10000"/>
                  <a:gd name="connsiteX20" fmla="*/ 5995 w 9593"/>
                  <a:gd name="connsiteY20" fmla="*/ 9030 h 10000"/>
                  <a:gd name="connsiteX21" fmla="*/ 6312 w 9593"/>
                  <a:gd name="connsiteY21" fmla="*/ 8767 h 10000"/>
                  <a:gd name="connsiteX22" fmla="*/ 6634 w 9593"/>
                  <a:gd name="connsiteY22" fmla="*/ 8463 h 10000"/>
                  <a:gd name="connsiteX23" fmla="*/ 6951 w 9593"/>
                  <a:gd name="connsiteY23" fmla="*/ 8130 h 10000"/>
                  <a:gd name="connsiteX24" fmla="*/ 7268 w 9593"/>
                  <a:gd name="connsiteY24" fmla="*/ 7756 h 10000"/>
                  <a:gd name="connsiteX25" fmla="*/ 7579 w 9593"/>
                  <a:gd name="connsiteY25" fmla="*/ 7341 h 10000"/>
                  <a:gd name="connsiteX26" fmla="*/ 7896 w 9593"/>
                  <a:gd name="connsiteY26" fmla="*/ 6884 h 10000"/>
                  <a:gd name="connsiteX27" fmla="*/ 8213 w 9593"/>
                  <a:gd name="connsiteY27" fmla="*/ 6427 h 10000"/>
                  <a:gd name="connsiteX28" fmla="*/ 8519 w 9593"/>
                  <a:gd name="connsiteY28" fmla="*/ 5886 h 10000"/>
                  <a:gd name="connsiteX29" fmla="*/ 8826 w 9593"/>
                  <a:gd name="connsiteY29" fmla="*/ 5332 h 10000"/>
                  <a:gd name="connsiteX30" fmla="*/ 9132 w 9593"/>
                  <a:gd name="connsiteY30" fmla="*/ 4709 h 10000"/>
                  <a:gd name="connsiteX31" fmla="*/ 9429 w 9593"/>
                  <a:gd name="connsiteY31" fmla="*/ 4072 h 10000"/>
                  <a:gd name="connsiteX32" fmla="*/ 9588 w 9593"/>
                  <a:gd name="connsiteY32" fmla="*/ 3727 h 10000"/>
                  <a:gd name="connsiteX33" fmla="*/ 9593 w 9593"/>
                  <a:gd name="connsiteY33" fmla="*/ 1189 h 10000"/>
                  <a:gd name="connsiteX34" fmla="*/ 9262 w 9593"/>
                  <a:gd name="connsiteY34" fmla="*/ 0 h 10000"/>
                  <a:gd name="connsiteX35" fmla="*/ 9262 w 9593"/>
                  <a:gd name="connsiteY35" fmla="*/ 0 h 10000"/>
                  <a:gd name="connsiteX36" fmla="*/ 8977 w 9593"/>
                  <a:gd name="connsiteY36" fmla="*/ 762 h 10000"/>
                  <a:gd name="connsiteX37" fmla="*/ 8691 w 9593"/>
                  <a:gd name="connsiteY37" fmla="*/ 1482 h 10000"/>
                  <a:gd name="connsiteX38" fmla="*/ 8395 w 9593"/>
                  <a:gd name="connsiteY38" fmla="*/ 2133 h 10000"/>
                  <a:gd name="connsiteX39" fmla="*/ 8099 w 9593"/>
                  <a:gd name="connsiteY39" fmla="*/ 2770 h 10000"/>
                  <a:gd name="connsiteX40" fmla="*/ 7792 w 9593"/>
                  <a:gd name="connsiteY40" fmla="*/ 3393 h 10000"/>
                  <a:gd name="connsiteX41" fmla="*/ 7486 w 9593"/>
                  <a:gd name="connsiteY41" fmla="*/ 3947 h 10000"/>
                  <a:gd name="connsiteX42" fmla="*/ 7179 w 9593"/>
                  <a:gd name="connsiteY42" fmla="*/ 4488 h 10000"/>
                  <a:gd name="connsiteX43" fmla="*/ 6862 w 9593"/>
                  <a:gd name="connsiteY43" fmla="*/ 5000 h 10000"/>
                  <a:gd name="connsiteX44" fmla="*/ 6551 w 9593"/>
                  <a:gd name="connsiteY44" fmla="*/ 5457 h 10000"/>
                  <a:gd name="connsiteX45" fmla="*/ 6244 w 9593"/>
                  <a:gd name="connsiteY45" fmla="*/ 5886 h 10000"/>
                  <a:gd name="connsiteX46" fmla="*/ 5927 w 9593"/>
                  <a:gd name="connsiteY46" fmla="*/ 6302 h 10000"/>
                  <a:gd name="connsiteX47" fmla="*/ 5610 w 9593"/>
                  <a:gd name="connsiteY47" fmla="*/ 6648 h 10000"/>
                  <a:gd name="connsiteX48" fmla="*/ 5304 w 9593"/>
                  <a:gd name="connsiteY48" fmla="*/ 6981 h 10000"/>
                  <a:gd name="connsiteX49" fmla="*/ 4992 w 9593"/>
                  <a:gd name="connsiteY49" fmla="*/ 7285 h 10000"/>
                  <a:gd name="connsiteX50" fmla="*/ 4675 w 9593"/>
                  <a:gd name="connsiteY50" fmla="*/ 7576 h 10000"/>
                  <a:gd name="connsiteX51" fmla="*/ 4369 w 9593"/>
                  <a:gd name="connsiteY51" fmla="*/ 7798 h 10000"/>
                  <a:gd name="connsiteX52" fmla="*/ 4062 w 9593"/>
                  <a:gd name="connsiteY52" fmla="*/ 8006 h 10000"/>
                  <a:gd name="connsiteX53" fmla="*/ 3756 w 9593"/>
                  <a:gd name="connsiteY53" fmla="*/ 8186 h 10000"/>
                  <a:gd name="connsiteX54" fmla="*/ 3460 w 9593"/>
                  <a:gd name="connsiteY54" fmla="*/ 8310 h 10000"/>
                  <a:gd name="connsiteX55" fmla="*/ 3164 w 9593"/>
                  <a:gd name="connsiteY55" fmla="*/ 8435 h 10000"/>
                  <a:gd name="connsiteX56" fmla="*/ 2868 w 9593"/>
                  <a:gd name="connsiteY56" fmla="*/ 8518 h 10000"/>
                  <a:gd name="connsiteX57" fmla="*/ 2582 w 9593"/>
                  <a:gd name="connsiteY57" fmla="*/ 8573 h 10000"/>
                  <a:gd name="connsiteX58" fmla="*/ 2301 w 9593"/>
                  <a:gd name="connsiteY58" fmla="*/ 8587 h 10000"/>
                  <a:gd name="connsiteX59" fmla="*/ 2026 w 9593"/>
                  <a:gd name="connsiteY59" fmla="*/ 8587 h 10000"/>
                  <a:gd name="connsiteX60" fmla="*/ 1745 w 9593"/>
                  <a:gd name="connsiteY60" fmla="*/ 8573 h 10000"/>
                  <a:gd name="connsiteX61" fmla="*/ 1491 w 9593"/>
                  <a:gd name="connsiteY61" fmla="*/ 8490 h 10000"/>
                  <a:gd name="connsiteX62" fmla="*/ 1231 w 9593"/>
                  <a:gd name="connsiteY62" fmla="*/ 8407 h 10000"/>
                  <a:gd name="connsiteX63" fmla="*/ 971 w 9593"/>
                  <a:gd name="connsiteY63" fmla="*/ 8283 h 10000"/>
                  <a:gd name="connsiteX64" fmla="*/ 732 w 9593"/>
                  <a:gd name="connsiteY64" fmla="*/ 8130 h 10000"/>
                  <a:gd name="connsiteX65" fmla="*/ 504 w 9593"/>
                  <a:gd name="connsiteY65" fmla="*/ 7978 h 10000"/>
                  <a:gd name="connsiteX66" fmla="*/ 275 w 9593"/>
                  <a:gd name="connsiteY66" fmla="*/ 7770 h 10000"/>
                  <a:gd name="connsiteX67" fmla="*/ 57 w 9593"/>
                  <a:gd name="connsiteY67" fmla="*/ 7548 h 10000"/>
                  <a:gd name="connsiteX68" fmla="*/ 57 w 9593"/>
                  <a:gd name="connsiteY68" fmla="*/ 7548 h 10000"/>
                  <a:gd name="connsiteX69" fmla="*/ 26 w 9593"/>
                  <a:gd name="connsiteY69" fmla="*/ 7521 h 10000"/>
                  <a:gd name="connsiteX70" fmla="*/ 5 w 9593"/>
                  <a:gd name="connsiteY70" fmla="*/ 7521 h 10000"/>
                  <a:gd name="connsiteX71" fmla="*/ 0 w 9593"/>
                  <a:gd name="connsiteY71" fmla="*/ 7576 h 10000"/>
                  <a:gd name="connsiteX72" fmla="*/ 0 w 9593"/>
                  <a:gd name="connsiteY72" fmla="*/ 7618 h 10000"/>
                  <a:gd name="connsiteX73" fmla="*/ 16 w 9593"/>
                  <a:gd name="connsiteY73" fmla="*/ 7701 h 10000"/>
                  <a:gd name="connsiteX74" fmla="*/ 57 w 9593"/>
                  <a:gd name="connsiteY74" fmla="*/ 7798 h 10000"/>
                  <a:gd name="connsiteX75" fmla="*/ 104 w 9593"/>
                  <a:gd name="connsiteY75" fmla="*/ 7909 h 10000"/>
                  <a:gd name="connsiteX76" fmla="*/ 187 w 9593"/>
                  <a:gd name="connsiteY76" fmla="*/ 8033 h 10000"/>
                  <a:gd name="connsiteX77" fmla="*/ 187 w 9593"/>
                  <a:gd name="connsiteY77" fmla="*/ 8033 h 10000"/>
                  <a:gd name="connsiteX78" fmla="*/ 483 w 9593"/>
                  <a:gd name="connsiteY78" fmla="*/ 8393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9593" h="10000">
                    <a:moveTo>
                      <a:pt x="483" y="8393"/>
                    </a:moveTo>
                    <a:lnTo>
                      <a:pt x="483" y="8393"/>
                    </a:lnTo>
                    <a:lnTo>
                      <a:pt x="717" y="8670"/>
                    </a:lnTo>
                    <a:lnTo>
                      <a:pt x="966" y="8892"/>
                    </a:lnTo>
                    <a:lnTo>
                      <a:pt x="1221" y="9127"/>
                    </a:lnTo>
                    <a:lnTo>
                      <a:pt x="1481" y="9335"/>
                    </a:lnTo>
                    <a:lnTo>
                      <a:pt x="1745" y="9488"/>
                    </a:lnTo>
                    <a:lnTo>
                      <a:pt x="2026" y="9640"/>
                    </a:lnTo>
                    <a:lnTo>
                      <a:pt x="2301" y="9765"/>
                    </a:lnTo>
                    <a:lnTo>
                      <a:pt x="2587" y="9861"/>
                    </a:lnTo>
                    <a:lnTo>
                      <a:pt x="2888" y="9917"/>
                    </a:lnTo>
                    <a:lnTo>
                      <a:pt x="3184" y="9972"/>
                    </a:lnTo>
                    <a:lnTo>
                      <a:pt x="3481" y="10000"/>
                    </a:lnTo>
                    <a:lnTo>
                      <a:pt x="3787" y="9972"/>
                    </a:lnTo>
                    <a:lnTo>
                      <a:pt x="4099" y="9945"/>
                    </a:lnTo>
                    <a:lnTo>
                      <a:pt x="4405" y="9861"/>
                    </a:lnTo>
                    <a:lnTo>
                      <a:pt x="4722" y="9765"/>
                    </a:lnTo>
                    <a:lnTo>
                      <a:pt x="5039" y="9612"/>
                    </a:lnTo>
                    <a:lnTo>
                      <a:pt x="5351" y="9460"/>
                    </a:lnTo>
                    <a:lnTo>
                      <a:pt x="5678" y="9252"/>
                    </a:lnTo>
                    <a:lnTo>
                      <a:pt x="5995" y="9030"/>
                    </a:lnTo>
                    <a:lnTo>
                      <a:pt x="6312" y="8767"/>
                    </a:lnTo>
                    <a:lnTo>
                      <a:pt x="6634" y="8463"/>
                    </a:lnTo>
                    <a:lnTo>
                      <a:pt x="6951" y="8130"/>
                    </a:lnTo>
                    <a:lnTo>
                      <a:pt x="7268" y="7756"/>
                    </a:lnTo>
                    <a:lnTo>
                      <a:pt x="7579" y="7341"/>
                    </a:lnTo>
                    <a:lnTo>
                      <a:pt x="7896" y="6884"/>
                    </a:lnTo>
                    <a:lnTo>
                      <a:pt x="8213" y="6427"/>
                    </a:lnTo>
                    <a:lnTo>
                      <a:pt x="8519" y="5886"/>
                    </a:lnTo>
                    <a:lnTo>
                      <a:pt x="8826" y="5332"/>
                    </a:lnTo>
                    <a:lnTo>
                      <a:pt x="9132" y="4709"/>
                    </a:lnTo>
                    <a:lnTo>
                      <a:pt x="9429" y="4072"/>
                    </a:lnTo>
                    <a:lnTo>
                      <a:pt x="9588" y="3727"/>
                    </a:lnTo>
                    <a:cubicBezTo>
                      <a:pt x="9590" y="2881"/>
                      <a:pt x="9591" y="2035"/>
                      <a:pt x="9593" y="1189"/>
                    </a:cubicBezTo>
                    <a:lnTo>
                      <a:pt x="9262" y="0"/>
                    </a:lnTo>
                    <a:lnTo>
                      <a:pt x="9262" y="0"/>
                    </a:lnTo>
                    <a:lnTo>
                      <a:pt x="8977" y="762"/>
                    </a:lnTo>
                    <a:lnTo>
                      <a:pt x="8691" y="1482"/>
                    </a:lnTo>
                    <a:lnTo>
                      <a:pt x="8395" y="2133"/>
                    </a:lnTo>
                    <a:cubicBezTo>
                      <a:pt x="8296" y="2345"/>
                      <a:pt x="8198" y="2558"/>
                      <a:pt x="8099" y="2770"/>
                    </a:cubicBezTo>
                    <a:lnTo>
                      <a:pt x="7792" y="3393"/>
                    </a:lnTo>
                    <a:lnTo>
                      <a:pt x="7486" y="3947"/>
                    </a:lnTo>
                    <a:lnTo>
                      <a:pt x="7179" y="4488"/>
                    </a:lnTo>
                    <a:lnTo>
                      <a:pt x="6862" y="5000"/>
                    </a:lnTo>
                    <a:lnTo>
                      <a:pt x="6551" y="5457"/>
                    </a:lnTo>
                    <a:lnTo>
                      <a:pt x="6244" y="5886"/>
                    </a:lnTo>
                    <a:lnTo>
                      <a:pt x="5927" y="6302"/>
                    </a:lnTo>
                    <a:lnTo>
                      <a:pt x="5610" y="6648"/>
                    </a:lnTo>
                    <a:lnTo>
                      <a:pt x="5304" y="6981"/>
                    </a:lnTo>
                    <a:lnTo>
                      <a:pt x="4992" y="7285"/>
                    </a:lnTo>
                    <a:lnTo>
                      <a:pt x="4675" y="7576"/>
                    </a:lnTo>
                    <a:lnTo>
                      <a:pt x="4369" y="7798"/>
                    </a:lnTo>
                    <a:lnTo>
                      <a:pt x="4062" y="8006"/>
                    </a:lnTo>
                    <a:lnTo>
                      <a:pt x="3756" y="8186"/>
                    </a:lnTo>
                    <a:lnTo>
                      <a:pt x="3460" y="8310"/>
                    </a:lnTo>
                    <a:lnTo>
                      <a:pt x="3164" y="8435"/>
                    </a:lnTo>
                    <a:lnTo>
                      <a:pt x="2868" y="8518"/>
                    </a:lnTo>
                    <a:lnTo>
                      <a:pt x="2582" y="8573"/>
                    </a:lnTo>
                    <a:lnTo>
                      <a:pt x="2301" y="8587"/>
                    </a:lnTo>
                    <a:lnTo>
                      <a:pt x="2026" y="8587"/>
                    </a:lnTo>
                    <a:lnTo>
                      <a:pt x="1745" y="8573"/>
                    </a:lnTo>
                    <a:lnTo>
                      <a:pt x="1491" y="8490"/>
                    </a:lnTo>
                    <a:lnTo>
                      <a:pt x="1231" y="8407"/>
                    </a:lnTo>
                    <a:lnTo>
                      <a:pt x="971" y="8283"/>
                    </a:lnTo>
                    <a:lnTo>
                      <a:pt x="732" y="8130"/>
                    </a:lnTo>
                    <a:lnTo>
                      <a:pt x="504" y="7978"/>
                    </a:lnTo>
                    <a:lnTo>
                      <a:pt x="275" y="7770"/>
                    </a:lnTo>
                    <a:lnTo>
                      <a:pt x="57" y="7548"/>
                    </a:lnTo>
                    <a:lnTo>
                      <a:pt x="57" y="7548"/>
                    </a:lnTo>
                    <a:cubicBezTo>
                      <a:pt x="47" y="7539"/>
                      <a:pt x="36" y="7530"/>
                      <a:pt x="26" y="7521"/>
                    </a:cubicBezTo>
                    <a:lnTo>
                      <a:pt x="5" y="7521"/>
                    </a:lnTo>
                    <a:cubicBezTo>
                      <a:pt x="3" y="7539"/>
                      <a:pt x="2" y="7558"/>
                      <a:pt x="0" y="7576"/>
                    </a:cubicBezTo>
                    <a:lnTo>
                      <a:pt x="0" y="7618"/>
                    </a:lnTo>
                    <a:cubicBezTo>
                      <a:pt x="5" y="7646"/>
                      <a:pt x="11" y="7673"/>
                      <a:pt x="16" y="7701"/>
                    </a:cubicBezTo>
                    <a:cubicBezTo>
                      <a:pt x="30" y="7733"/>
                      <a:pt x="43" y="7766"/>
                      <a:pt x="57" y="7798"/>
                    </a:cubicBezTo>
                    <a:cubicBezTo>
                      <a:pt x="73" y="7835"/>
                      <a:pt x="88" y="7872"/>
                      <a:pt x="104" y="7909"/>
                    </a:cubicBezTo>
                    <a:cubicBezTo>
                      <a:pt x="132" y="7950"/>
                      <a:pt x="159" y="7992"/>
                      <a:pt x="187" y="8033"/>
                    </a:cubicBezTo>
                    <a:lnTo>
                      <a:pt x="187" y="8033"/>
                    </a:lnTo>
                    <a:lnTo>
                      <a:pt x="483" y="8393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0" name="Freeform 30"/>
              <p:cNvSpPr>
                <a:spLocks/>
              </p:cNvSpPr>
              <p:nvPr/>
            </p:nvSpPr>
            <p:spPr bwMode="auto">
              <a:xfrm>
                <a:off x="5637678" y="6010130"/>
                <a:ext cx="3517959" cy="855642"/>
              </a:xfrm>
              <a:custGeom>
                <a:avLst/>
                <a:gdLst>
                  <a:gd name="T0" fmla="*/ 77 w 1802"/>
                  <a:gd name="T1" fmla="*/ 284 h 459"/>
                  <a:gd name="T2" fmla="*/ 195 w 1802"/>
                  <a:gd name="T3" fmla="*/ 334 h 459"/>
                  <a:gd name="T4" fmla="*/ 313 w 1802"/>
                  <a:gd name="T5" fmla="*/ 374 h 459"/>
                  <a:gd name="T6" fmla="*/ 431 w 1802"/>
                  <a:gd name="T7" fmla="*/ 407 h 459"/>
                  <a:gd name="T8" fmla="*/ 547 w 1802"/>
                  <a:gd name="T9" fmla="*/ 431 h 459"/>
                  <a:gd name="T10" fmla="*/ 664 w 1802"/>
                  <a:gd name="T11" fmla="*/ 448 h 459"/>
                  <a:gd name="T12" fmla="*/ 778 w 1802"/>
                  <a:gd name="T13" fmla="*/ 457 h 459"/>
                  <a:gd name="T14" fmla="*/ 893 w 1802"/>
                  <a:gd name="T15" fmla="*/ 459 h 459"/>
                  <a:gd name="T16" fmla="*/ 1005 w 1802"/>
                  <a:gd name="T17" fmla="*/ 453 h 459"/>
                  <a:gd name="T18" fmla="*/ 1115 w 1802"/>
                  <a:gd name="T19" fmla="*/ 440 h 459"/>
                  <a:gd name="T20" fmla="*/ 1222 w 1802"/>
                  <a:gd name="T21" fmla="*/ 422 h 459"/>
                  <a:gd name="T22" fmla="*/ 1327 w 1802"/>
                  <a:gd name="T23" fmla="*/ 396 h 459"/>
                  <a:gd name="T24" fmla="*/ 1428 w 1802"/>
                  <a:gd name="T25" fmla="*/ 365 h 459"/>
                  <a:gd name="T26" fmla="*/ 1528 w 1802"/>
                  <a:gd name="T27" fmla="*/ 328 h 459"/>
                  <a:gd name="T28" fmla="*/ 1623 w 1802"/>
                  <a:gd name="T29" fmla="*/ 286 h 459"/>
                  <a:gd name="T30" fmla="*/ 1714 w 1802"/>
                  <a:gd name="T31" fmla="*/ 238 h 459"/>
                  <a:gd name="T32" fmla="*/ 1802 w 1802"/>
                  <a:gd name="T33" fmla="*/ 186 h 459"/>
                  <a:gd name="T34" fmla="*/ 1662 w 1802"/>
                  <a:gd name="T35" fmla="*/ 0 h 459"/>
                  <a:gd name="T36" fmla="*/ 1570 w 1802"/>
                  <a:gd name="T37" fmla="*/ 61 h 459"/>
                  <a:gd name="T38" fmla="*/ 1474 w 1802"/>
                  <a:gd name="T39" fmla="*/ 116 h 459"/>
                  <a:gd name="T40" fmla="*/ 1375 w 1802"/>
                  <a:gd name="T41" fmla="*/ 166 h 459"/>
                  <a:gd name="T42" fmla="*/ 1274 w 1802"/>
                  <a:gd name="T43" fmla="*/ 208 h 459"/>
                  <a:gd name="T44" fmla="*/ 1169 w 1802"/>
                  <a:gd name="T45" fmla="*/ 245 h 459"/>
                  <a:gd name="T46" fmla="*/ 1062 w 1802"/>
                  <a:gd name="T47" fmla="*/ 277 h 459"/>
                  <a:gd name="T48" fmla="*/ 955 w 1802"/>
                  <a:gd name="T49" fmla="*/ 300 h 459"/>
                  <a:gd name="T50" fmla="*/ 847 w 1802"/>
                  <a:gd name="T51" fmla="*/ 321 h 459"/>
                  <a:gd name="T52" fmla="*/ 738 w 1802"/>
                  <a:gd name="T53" fmla="*/ 332 h 459"/>
                  <a:gd name="T54" fmla="*/ 629 w 1802"/>
                  <a:gd name="T55" fmla="*/ 337 h 459"/>
                  <a:gd name="T56" fmla="*/ 523 w 1802"/>
                  <a:gd name="T57" fmla="*/ 337 h 459"/>
                  <a:gd name="T58" fmla="*/ 416 w 1802"/>
                  <a:gd name="T59" fmla="*/ 330 h 459"/>
                  <a:gd name="T60" fmla="*/ 313 w 1802"/>
                  <a:gd name="T61" fmla="*/ 315 h 459"/>
                  <a:gd name="T62" fmla="*/ 212 w 1802"/>
                  <a:gd name="T63" fmla="*/ 293 h 459"/>
                  <a:gd name="T64" fmla="*/ 114 w 1802"/>
                  <a:gd name="T65" fmla="*/ 265 h 459"/>
                  <a:gd name="T66" fmla="*/ 18 w 1802"/>
                  <a:gd name="T67" fmla="*/ 230 h 459"/>
                  <a:gd name="T68" fmla="*/ 11 w 1802"/>
                  <a:gd name="T69" fmla="*/ 227 h 459"/>
                  <a:gd name="T70" fmla="*/ 0 w 1802"/>
                  <a:gd name="T71" fmla="*/ 229 h 459"/>
                  <a:gd name="T72" fmla="*/ 2 w 1802"/>
                  <a:gd name="T73" fmla="*/ 238 h 459"/>
                  <a:gd name="T74" fmla="*/ 18 w 1802"/>
                  <a:gd name="T75" fmla="*/ 253 h 459"/>
                  <a:gd name="T76" fmla="*/ 33 w 1802"/>
                  <a:gd name="T77" fmla="*/ 264 h 459"/>
                  <a:gd name="connsiteX0" fmla="*/ 427 w 10000"/>
                  <a:gd name="connsiteY0" fmla="*/ 6187 h 10000"/>
                  <a:gd name="connsiteX1" fmla="*/ 427 w 10000"/>
                  <a:gd name="connsiteY1" fmla="*/ 6187 h 10000"/>
                  <a:gd name="connsiteX2" fmla="*/ 755 w 10000"/>
                  <a:gd name="connsiteY2" fmla="*/ 6754 h 10000"/>
                  <a:gd name="connsiteX3" fmla="*/ 1082 w 10000"/>
                  <a:gd name="connsiteY3" fmla="*/ 7277 h 10000"/>
                  <a:gd name="connsiteX4" fmla="*/ 1410 w 10000"/>
                  <a:gd name="connsiteY4" fmla="*/ 7756 h 10000"/>
                  <a:gd name="connsiteX5" fmla="*/ 1737 w 10000"/>
                  <a:gd name="connsiteY5" fmla="*/ 8148 h 10000"/>
                  <a:gd name="connsiteX6" fmla="*/ 2064 w 10000"/>
                  <a:gd name="connsiteY6" fmla="*/ 8562 h 10000"/>
                  <a:gd name="connsiteX7" fmla="*/ 2392 w 10000"/>
                  <a:gd name="connsiteY7" fmla="*/ 8867 h 10000"/>
                  <a:gd name="connsiteX8" fmla="*/ 2714 w 10000"/>
                  <a:gd name="connsiteY8" fmla="*/ 9150 h 10000"/>
                  <a:gd name="connsiteX9" fmla="*/ 3036 w 10000"/>
                  <a:gd name="connsiteY9" fmla="*/ 9390 h 10000"/>
                  <a:gd name="connsiteX10" fmla="*/ 3357 w 10000"/>
                  <a:gd name="connsiteY10" fmla="*/ 9586 h 10000"/>
                  <a:gd name="connsiteX11" fmla="*/ 3685 w 10000"/>
                  <a:gd name="connsiteY11" fmla="*/ 9760 h 10000"/>
                  <a:gd name="connsiteX12" fmla="*/ 4001 w 10000"/>
                  <a:gd name="connsiteY12" fmla="*/ 9869 h 10000"/>
                  <a:gd name="connsiteX13" fmla="*/ 4317 w 10000"/>
                  <a:gd name="connsiteY13" fmla="*/ 9956 h 10000"/>
                  <a:gd name="connsiteX14" fmla="*/ 4639 w 10000"/>
                  <a:gd name="connsiteY14" fmla="*/ 10000 h 10000"/>
                  <a:gd name="connsiteX15" fmla="*/ 4956 w 10000"/>
                  <a:gd name="connsiteY15" fmla="*/ 10000 h 10000"/>
                  <a:gd name="connsiteX16" fmla="*/ 5272 w 10000"/>
                  <a:gd name="connsiteY16" fmla="*/ 9956 h 10000"/>
                  <a:gd name="connsiteX17" fmla="*/ 5577 w 10000"/>
                  <a:gd name="connsiteY17" fmla="*/ 9869 h 10000"/>
                  <a:gd name="connsiteX18" fmla="*/ 5882 w 10000"/>
                  <a:gd name="connsiteY18" fmla="*/ 9760 h 10000"/>
                  <a:gd name="connsiteX19" fmla="*/ 6188 w 10000"/>
                  <a:gd name="connsiteY19" fmla="*/ 9586 h 10000"/>
                  <a:gd name="connsiteX20" fmla="*/ 6487 w 10000"/>
                  <a:gd name="connsiteY20" fmla="*/ 9390 h 10000"/>
                  <a:gd name="connsiteX21" fmla="*/ 6781 w 10000"/>
                  <a:gd name="connsiteY21" fmla="*/ 9194 h 10000"/>
                  <a:gd name="connsiteX22" fmla="*/ 7081 w 10000"/>
                  <a:gd name="connsiteY22" fmla="*/ 8911 h 10000"/>
                  <a:gd name="connsiteX23" fmla="*/ 7364 w 10000"/>
                  <a:gd name="connsiteY23" fmla="*/ 8627 h 10000"/>
                  <a:gd name="connsiteX24" fmla="*/ 7653 w 10000"/>
                  <a:gd name="connsiteY24" fmla="*/ 8301 h 10000"/>
                  <a:gd name="connsiteX25" fmla="*/ 7925 w 10000"/>
                  <a:gd name="connsiteY25" fmla="*/ 7952 h 10000"/>
                  <a:gd name="connsiteX26" fmla="*/ 8202 w 10000"/>
                  <a:gd name="connsiteY26" fmla="*/ 7582 h 10000"/>
                  <a:gd name="connsiteX27" fmla="*/ 8479 w 10000"/>
                  <a:gd name="connsiteY27" fmla="*/ 7146 h 10000"/>
                  <a:gd name="connsiteX28" fmla="*/ 8746 w 10000"/>
                  <a:gd name="connsiteY28" fmla="*/ 6710 h 10000"/>
                  <a:gd name="connsiteX29" fmla="*/ 9007 w 10000"/>
                  <a:gd name="connsiteY29" fmla="*/ 6231 h 10000"/>
                  <a:gd name="connsiteX30" fmla="*/ 9262 w 10000"/>
                  <a:gd name="connsiteY30" fmla="*/ 5752 h 10000"/>
                  <a:gd name="connsiteX31" fmla="*/ 9512 w 10000"/>
                  <a:gd name="connsiteY31" fmla="*/ 5185 h 10000"/>
                  <a:gd name="connsiteX32" fmla="*/ 9756 w 10000"/>
                  <a:gd name="connsiteY32" fmla="*/ 4619 h 10000"/>
                  <a:gd name="connsiteX33" fmla="*/ 10000 w 10000"/>
                  <a:gd name="connsiteY33" fmla="*/ 4052 h 10000"/>
                  <a:gd name="connsiteX34" fmla="*/ 9223 w 10000"/>
                  <a:gd name="connsiteY34" fmla="*/ 0 h 10000"/>
                  <a:gd name="connsiteX35" fmla="*/ 9021 w 10000"/>
                  <a:gd name="connsiteY35" fmla="*/ 555 h 10000"/>
                  <a:gd name="connsiteX36" fmla="*/ 8968 w 10000"/>
                  <a:gd name="connsiteY36" fmla="*/ 697 h 10000"/>
                  <a:gd name="connsiteX37" fmla="*/ 8713 w 10000"/>
                  <a:gd name="connsiteY37" fmla="*/ 1329 h 10000"/>
                  <a:gd name="connsiteX38" fmla="*/ 8446 w 10000"/>
                  <a:gd name="connsiteY38" fmla="*/ 1939 h 10000"/>
                  <a:gd name="connsiteX39" fmla="*/ 8180 w 10000"/>
                  <a:gd name="connsiteY39" fmla="*/ 2527 h 10000"/>
                  <a:gd name="connsiteX40" fmla="*/ 7908 w 10000"/>
                  <a:gd name="connsiteY40" fmla="*/ 3094 h 10000"/>
                  <a:gd name="connsiteX41" fmla="*/ 7630 w 10000"/>
                  <a:gd name="connsiteY41" fmla="*/ 3617 h 10000"/>
                  <a:gd name="connsiteX42" fmla="*/ 7353 w 10000"/>
                  <a:gd name="connsiteY42" fmla="*/ 4096 h 10000"/>
                  <a:gd name="connsiteX43" fmla="*/ 7070 w 10000"/>
                  <a:gd name="connsiteY43" fmla="*/ 4532 h 10000"/>
                  <a:gd name="connsiteX44" fmla="*/ 6770 w 10000"/>
                  <a:gd name="connsiteY44" fmla="*/ 4946 h 10000"/>
                  <a:gd name="connsiteX45" fmla="*/ 6487 w 10000"/>
                  <a:gd name="connsiteY45" fmla="*/ 5338 h 10000"/>
                  <a:gd name="connsiteX46" fmla="*/ 6188 w 10000"/>
                  <a:gd name="connsiteY46" fmla="*/ 5708 h 10000"/>
                  <a:gd name="connsiteX47" fmla="*/ 5893 w 10000"/>
                  <a:gd name="connsiteY47" fmla="*/ 6035 h 10000"/>
                  <a:gd name="connsiteX48" fmla="*/ 5599 w 10000"/>
                  <a:gd name="connsiteY48" fmla="*/ 6296 h 10000"/>
                  <a:gd name="connsiteX49" fmla="*/ 5300 w 10000"/>
                  <a:gd name="connsiteY49" fmla="*/ 6536 h 10000"/>
                  <a:gd name="connsiteX50" fmla="*/ 4994 w 10000"/>
                  <a:gd name="connsiteY50" fmla="*/ 6776 h 10000"/>
                  <a:gd name="connsiteX51" fmla="*/ 4700 w 10000"/>
                  <a:gd name="connsiteY51" fmla="*/ 6993 h 10000"/>
                  <a:gd name="connsiteX52" fmla="*/ 4390 w 10000"/>
                  <a:gd name="connsiteY52" fmla="*/ 7102 h 10000"/>
                  <a:gd name="connsiteX53" fmla="*/ 4095 w 10000"/>
                  <a:gd name="connsiteY53" fmla="*/ 7233 h 10000"/>
                  <a:gd name="connsiteX54" fmla="*/ 3790 w 10000"/>
                  <a:gd name="connsiteY54" fmla="*/ 7298 h 10000"/>
                  <a:gd name="connsiteX55" fmla="*/ 3491 w 10000"/>
                  <a:gd name="connsiteY55" fmla="*/ 7342 h 10000"/>
                  <a:gd name="connsiteX56" fmla="*/ 3196 w 10000"/>
                  <a:gd name="connsiteY56" fmla="*/ 7342 h 10000"/>
                  <a:gd name="connsiteX57" fmla="*/ 2902 w 10000"/>
                  <a:gd name="connsiteY57" fmla="*/ 7342 h 10000"/>
                  <a:gd name="connsiteX58" fmla="*/ 2603 w 10000"/>
                  <a:gd name="connsiteY58" fmla="*/ 7277 h 10000"/>
                  <a:gd name="connsiteX59" fmla="*/ 2309 w 10000"/>
                  <a:gd name="connsiteY59" fmla="*/ 7190 h 10000"/>
                  <a:gd name="connsiteX60" fmla="*/ 2020 w 10000"/>
                  <a:gd name="connsiteY60" fmla="*/ 7037 h 10000"/>
                  <a:gd name="connsiteX61" fmla="*/ 1737 w 10000"/>
                  <a:gd name="connsiteY61" fmla="*/ 6863 h 10000"/>
                  <a:gd name="connsiteX62" fmla="*/ 1448 w 10000"/>
                  <a:gd name="connsiteY62" fmla="*/ 6667 h 10000"/>
                  <a:gd name="connsiteX63" fmla="*/ 1176 w 10000"/>
                  <a:gd name="connsiteY63" fmla="*/ 6383 h 10000"/>
                  <a:gd name="connsiteX64" fmla="*/ 899 w 10000"/>
                  <a:gd name="connsiteY64" fmla="*/ 6100 h 10000"/>
                  <a:gd name="connsiteX65" fmla="*/ 633 w 10000"/>
                  <a:gd name="connsiteY65" fmla="*/ 5773 h 10000"/>
                  <a:gd name="connsiteX66" fmla="*/ 366 w 10000"/>
                  <a:gd name="connsiteY66" fmla="*/ 5425 h 10000"/>
                  <a:gd name="connsiteX67" fmla="*/ 100 w 10000"/>
                  <a:gd name="connsiteY67" fmla="*/ 5011 h 10000"/>
                  <a:gd name="connsiteX68" fmla="*/ 100 w 10000"/>
                  <a:gd name="connsiteY68" fmla="*/ 5011 h 10000"/>
                  <a:gd name="connsiteX69" fmla="*/ 61 w 10000"/>
                  <a:gd name="connsiteY69" fmla="*/ 4946 h 10000"/>
                  <a:gd name="connsiteX70" fmla="*/ 28 w 10000"/>
                  <a:gd name="connsiteY70" fmla="*/ 4946 h 10000"/>
                  <a:gd name="connsiteX71" fmla="*/ 0 w 10000"/>
                  <a:gd name="connsiteY71" fmla="*/ 4989 h 10000"/>
                  <a:gd name="connsiteX72" fmla="*/ 0 w 10000"/>
                  <a:gd name="connsiteY72" fmla="*/ 5054 h 10000"/>
                  <a:gd name="connsiteX73" fmla="*/ 11 w 10000"/>
                  <a:gd name="connsiteY73" fmla="*/ 5185 h 10000"/>
                  <a:gd name="connsiteX74" fmla="*/ 39 w 10000"/>
                  <a:gd name="connsiteY74" fmla="*/ 5338 h 10000"/>
                  <a:gd name="connsiteX75" fmla="*/ 100 w 10000"/>
                  <a:gd name="connsiteY75" fmla="*/ 5512 h 10000"/>
                  <a:gd name="connsiteX76" fmla="*/ 183 w 10000"/>
                  <a:gd name="connsiteY76" fmla="*/ 5752 h 10000"/>
                  <a:gd name="connsiteX77" fmla="*/ 183 w 10000"/>
                  <a:gd name="connsiteY77" fmla="*/ 5752 h 10000"/>
                  <a:gd name="connsiteX78" fmla="*/ 427 w 10000"/>
                  <a:gd name="connsiteY78" fmla="*/ 6187 h 10000"/>
                  <a:gd name="connsiteX0" fmla="*/ 427 w 9756"/>
                  <a:gd name="connsiteY0" fmla="*/ 6187 h 10000"/>
                  <a:gd name="connsiteX1" fmla="*/ 427 w 9756"/>
                  <a:gd name="connsiteY1" fmla="*/ 6187 h 10000"/>
                  <a:gd name="connsiteX2" fmla="*/ 755 w 9756"/>
                  <a:gd name="connsiteY2" fmla="*/ 6754 h 10000"/>
                  <a:gd name="connsiteX3" fmla="*/ 1082 w 9756"/>
                  <a:gd name="connsiteY3" fmla="*/ 7277 h 10000"/>
                  <a:gd name="connsiteX4" fmla="*/ 1410 w 9756"/>
                  <a:gd name="connsiteY4" fmla="*/ 7756 h 10000"/>
                  <a:gd name="connsiteX5" fmla="*/ 1737 w 9756"/>
                  <a:gd name="connsiteY5" fmla="*/ 8148 h 10000"/>
                  <a:gd name="connsiteX6" fmla="*/ 2064 w 9756"/>
                  <a:gd name="connsiteY6" fmla="*/ 8562 h 10000"/>
                  <a:gd name="connsiteX7" fmla="*/ 2392 w 9756"/>
                  <a:gd name="connsiteY7" fmla="*/ 8867 h 10000"/>
                  <a:gd name="connsiteX8" fmla="*/ 2714 w 9756"/>
                  <a:gd name="connsiteY8" fmla="*/ 9150 h 10000"/>
                  <a:gd name="connsiteX9" fmla="*/ 3036 w 9756"/>
                  <a:gd name="connsiteY9" fmla="*/ 9390 h 10000"/>
                  <a:gd name="connsiteX10" fmla="*/ 3357 w 9756"/>
                  <a:gd name="connsiteY10" fmla="*/ 9586 h 10000"/>
                  <a:gd name="connsiteX11" fmla="*/ 3685 w 9756"/>
                  <a:gd name="connsiteY11" fmla="*/ 9760 h 10000"/>
                  <a:gd name="connsiteX12" fmla="*/ 4001 w 9756"/>
                  <a:gd name="connsiteY12" fmla="*/ 9869 h 10000"/>
                  <a:gd name="connsiteX13" fmla="*/ 4317 w 9756"/>
                  <a:gd name="connsiteY13" fmla="*/ 9956 h 10000"/>
                  <a:gd name="connsiteX14" fmla="*/ 4639 w 9756"/>
                  <a:gd name="connsiteY14" fmla="*/ 10000 h 10000"/>
                  <a:gd name="connsiteX15" fmla="*/ 4956 w 9756"/>
                  <a:gd name="connsiteY15" fmla="*/ 10000 h 10000"/>
                  <a:gd name="connsiteX16" fmla="*/ 5272 w 9756"/>
                  <a:gd name="connsiteY16" fmla="*/ 9956 h 10000"/>
                  <a:gd name="connsiteX17" fmla="*/ 5577 w 9756"/>
                  <a:gd name="connsiteY17" fmla="*/ 9869 h 10000"/>
                  <a:gd name="connsiteX18" fmla="*/ 5882 w 9756"/>
                  <a:gd name="connsiteY18" fmla="*/ 9760 h 10000"/>
                  <a:gd name="connsiteX19" fmla="*/ 6188 w 9756"/>
                  <a:gd name="connsiteY19" fmla="*/ 9586 h 10000"/>
                  <a:gd name="connsiteX20" fmla="*/ 6487 w 9756"/>
                  <a:gd name="connsiteY20" fmla="*/ 9390 h 10000"/>
                  <a:gd name="connsiteX21" fmla="*/ 6781 w 9756"/>
                  <a:gd name="connsiteY21" fmla="*/ 9194 h 10000"/>
                  <a:gd name="connsiteX22" fmla="*/ 7081 w 9756"/>
                  <a:gd name="connsiteY22" fmla="*/ 8911 h 10000"/>
                  <a:gd name="connsiteX23" fmla="*/ 7364 w 9756"/>
                  <a:gd name="connsiteY23" fmla="*/ 8627 h 10000"/>
                  <a:gd name="connsiteX24" fmla="*/ 7653 w 9756"/>
                  <a:gd name="connsiteY24" fmla="*/ 8301 h 10000"/>
                  <a:gd name="connsiteX25" fmla="*/ 7925 w 9756"/>
                  <a:gd name="connsiteY25" fmla="*/ 7952 h 10000"/>
                  <a:gd name="connsiteX26" fmla="*/ 8202 w 9756"/>
                  <a:gd name="connsiteY26" fmla="*/ 7582 h 10000"/>
                  <a:gd name="connsiteX27" fmla="*/ 8479 w 9756"/>
                  <a:gd name="connsiteY27" fmla="*/ 7146 h 10000"/>
                  <a:gd name="connsiteX28" fmla="*/ 8746 w 9756"/>
                  <a:gd name="connsiteY28" fmla="*/ 6710 h 10000"/>
                  <a:gd name="connsiteX29" fmla="*/ 9007 w 9756"/>
                  <a:gd name="connsiteY29" fmla="*/ 6231 h 10000"/>
                  <a:gd name="connsiteX30" fmla="*/ 9262 w 9756"/>
                  <a:gd name="connsiteY30" fmla="*/ 5752 h 10000"/>
                  <a:gd name="connsiteX31" fmla="*/ 9512 w 9756"/>
                  <a:gd name="connsiteY31" fmla="*/ 5185 h 10000"/>
                  <a:gd name="connsiteX32" fmla="*/ 9756 w 9756"/>
                  <a:gd name="connsiteY32" fmla="*/ 4619 h 10000"/>
                  <a:gd name="connsiteX33" fmla="*/ 9223 w 9756"/>
                  <a:gd name="connsiteY33" fmla="*/ 0 h 10000"/>
                  <a:gd name="connsiteX34" fmla="*/ 9021 w 9756"/>
                  <a:gd name="connsiteY34" fmla="*/ 555 h 10000"/>
                  <a:gd name="connsiteX35" fmla="*/ 8968 w 9756"/>
                  <a:gd name="connsiteY35" fmla="*/ 697 h 10000"/>
                  <a:gd name="connsiteX36" fmla="*/ 8713 w 9756"/>
                  <a:gd name="connsiteY36" fmla="*/ 1329 h 10000"/>
                  <a:gd name="connsiteX37" fmla="*/ 8446 w 9756"/>
                  <a:gd name="connsiteY37" fmla="*/ 1939 h 10000"/>
                  <a:gd name="connsiteX38" fmla="*/ 8180 w 9756"/>
                  <a:gd name="connsiteY38" fmla="*/ 2527 h 10000"/>
                  <a:gd name="connsiteX39" fmla="*/ 7908 w 9756"/>
                  <a:gd name="connsiteY39" fmla="*/ 3094 h 10000"/>
                  <a:gd name="connsiteX40" fmla="*/ 7630 w 9756"/>
                  <a:gd name="connsiteY40" fmla="*/ 3617 h 10000"/>
                  <a:gd name="connsiteX41" fmla="*/ 7353 w 9756"/>
                  <a:gd name="connsiteY41" fmla="*/ 4096 h 10000"/>
                  <a:gd name="connsiteX42" fmla="*/ 7070 w 9756"/>
                  <a:gd name="connsiteY42" fmla="*/ 4532 h 10000"/>
                  <a:gd name="connsiteX43" fmla="*/ 6770 w 9756"/>
                  <a:gd name="connsiteY43" fmla="*/ 4946 h 10000"/>
                  <a:gd name="connsiteX44" fmla="*/ 6487 w 9756"/>
                  <a:gd name="connsiteY44" fmla="*/ 5338 h 10000"/>
                  <a:gd name="connsiteX45" fmla="*/ 6188 w 9756"/>
                  <a:gd name="connsiteY45" fmla="*/ 5708 h 10000"/>
                  <a:gd name="connsiteX46" fmla="*/ 5893 w 9756"/>
                  <a:gd name="connsiteY46" fmla="*/ 6035 h 10000"/>
                  <a:gd name="connsiteX47" fmla="*/ 5599 w 9756"/>
                  <a:gd name="connsiteY47" fmla="*/ 6296 h 10000"/>
                  <a:gd name="connsiteX48" fmla="*/ 5300 w 9756"/>
                  <a:gd name="connsiteY48" fmla="*/ 6536 h 10000"/>
                  <a:gd name="connsiteX49" fmla="*/ 4994 w 9756"/>
                  <a:gd name="connsiteY49" fmla="*/ 6776 h 10000"/>
                  <a:gd name="connsiteX50" fmla="*/ 4700 w 9756"/>
                  <a:gd name="connsiteY50" fmla="*/ 6993 h 10000"/>
                  <a:gd name="connsiteX51" fmla="*/ 4390 w 9756"/>
                  <a:gd name="connsiteY51" fmla="*/ 7102 h 10000"/>
                  <a:gd name="connsiteX52" fmla="*/ 4095 w 9756"/>
                  <a:gd name="connsiteY52" fmla="*/ 7233 h 10000"/>
                  <a:gd name="connsiteX53" fmla="*/ 3790 w 9756"/>
                  <a:gd name="connsiteY53" fmla="*/ 7298 h 10000"/>
                  <a:gd name="connsiteX54" fmla="*/ 3491 w 9756"/>
                  <a:gd name="connsiteY54" fmla="*/ 7342 h 10000"/>
                  <a:gd name="connsiteX55" fmla="*/ 3196 w 9756"/>
                  <a:gd name="connsiteY55" fmla="*/ 7342 h 10000"/>
                  <a:gd name="connsiteX56" fmla="*/ 2902 w 9756"/>
                  <a:gd name="connsiteY56" fmla="*/ 7342 h 10000"/>
                  <a:gd name="connsiteX57" fmla="*/ 2603 w 9756"/>
                  <a:gd name="connsiteY57" fmla="*/ 7277 h 10000"/>
                  <a:gd name="connsiteX58" fmla="*/ 2309 w 9756"/>
                  <a:gd name="connsiteY58" fmla="*/ 7190 h 10000"/>
                  <a:gd name="connsiteX59" fmla="*/ 2020 w 9756"/>
                  <a:gd name="connsiteY59" fmla="*/ 7037 h 10000"/>
                  <a:gd name="connsiteX60" fmla="*/ 1737 w 9756"/>
                  <a:gd name="connsiteY60" fmla="*/ 6863 h 10000"/>
                  <a:gd name="connsiteX61" fmla="*/ 1448 w 9756"/>
                  <a:gd name="connsiteY61" fmla="*/ 6667 h 10000"/>
                  <a:gd name="connsiteX62" fmla="*/ 1176 w 9756"/>
                  <a:gd name="connsiteY62" fmla="*/ 6383 h 10000"/>
                  <a:gd name="connsiteX63" fmla="*/ 899 w 9756"/>
                  <a:gd name="connsiteY63" fmla="*/ 6100 h 10000"/>
                  <a:gd name="connsiteX64" fmla="*/ 633 w 9756"/>
                  <a:gd name="connsiteY64" fmla="*/ 5773 h 10000"/>
                  <a:gd name="connsiteX65" fmla="*/ 366 w 9756"/>
                  <a:gd name="connsiteY65" fmla="*/ 5425 h 10000"/>
                  <a:gd name="connsiteX66" fmla="*/ 100 w 9756"/>
                  <a:gd name="connsiteY66" fmla="*/ 5011 h 10000"/>
                  <a:gd name="connsiteX67" fmla="*/ 100 w 9756"/>
                  <a:gd name="connsiteY67" fmla="*/ 5011 h 10000"/>
                  <a:gd name="connsiteX68" fmla="*/ 61 w 9756"/>
                  <a:gd name="connsiteY68" fmla="*/ 4946 h 10000"/>
                  <a:gd name="connsiteX69" fmla="*/ 28 w 9756"/>
                  <a:gd name="connsiteY69" fmla="*/ 4946 h 10000"/>
                  <a:gd name="connsiteX70" fmla="*/ 0 w 9756"/>
                  <a:gd name="connsiteY70" fmla="*/ 4989 h 10000"/>
                  <a:gd name="connsiteX71" fmla="*/ 0 w 9756"/>
                  <a:gd name="connsiteY71" fmla="*/ 5054 h 10000"/>
                  <a:gd name="connsiteX72" fmla="*/ 11 w 9756"/>
                  <a:gd name="connsiteY72" fmla="*/ 5185 h 10000"/>
                  <a:gd name="connsiteX73" fmla="*/ 39 w 9756"/>
                  <a:gd name="connsiteY73" fmla="*/ 5338 h 10000"/>
                  <a:gd name="connsiteX74" fmla="*/ 100 w 9756"/>
                  <a:gd name="connsiteY74" fmla="*/ 5512 h 10000"/>
                  <a:gd name="connsiteX75" fmla="*/ 183 w 9756"/>
                  <a:gd name="connsiteY75" fmla="*/ 5752 h 10000"/>
                  <a:gd name="connsiteX76" fmla="*/ 183 w 9756"/>
                  <a:gd name="connsiteY76" fmla="*/ 5752 h 10000"/>
                  <a:gd name="connsiteX77" fmla="*/ 427 w 9756"/>
                  <a:gd name="connsiteY77" fmla="*/ 6187 h 10000"/>
                  <a:gd name="connsiteX0" fmla="*/ 438 w 9750"/>
                  <a:gd name="connsiteY0" fmla="*/ 6187 h 10000"/>
                  <a:gd name="connsiteX1" fmla="*/ 438 w 9750"/>
                  <a:gd name="connsiteY1" fmla="*/ 6187 h 10000"/>
                  <a:gd name="connsiteX2" fmla="*/ 774 w 9750"/>
                  <a:gd name="connsiteY2" fmla="*/ 6754 h 10000"/>
                  <a:gd name="connsiteX3" fmla="*/ 1109 w 9750"/>
                  <a:gd name="connsiteY3" fmla="*/ 7277 h 10000"/>
                  <a:gd name="connsiteX4" fmla="*/ 1445 w 9750"/>
                  <a:gd name="connsiteY4" fmla="*/ 7756 h 10000"/>
                  <a:gd name="connsiteX5" fmla="*/ 1780 w 9750"/>
                  <a:gd name="connsiteY5" fmla="*/ 8148 h 10000"/>
                  <a:gd name="connsiteX6" fmla="*/ 2116 w 9750"/>
                  <a:gd name="connsiteY6" fmla="*/ 8562 h 10000"/>
                  <a:gd name="connsiteX7" fmla="*/ 2452 w 9750"/>
                  <a:gd name="connsiteY7" fmla="*/ 8867 h 10000"/>
                  <a:gd name="connsiteX8" fmla="*/ 2782 w 9750"/>
                  <a:gd name="connsiteY8" fmla="*/ 9150 h 10000"/>
                  <a:gd name="connsiteX9" fmla="*/ 3112 w 9750"/>
                  <a:gd name="connsiteY9" fmla="*/ 9390 h 10000"/>
                  <a:gd name="connsiteX10" fmla="*/ 3441 w 9750"/>
                  <a:gd name="connsiteY10" fmla="*/ 9586 h 10000"/>
                  <a:gd name="connsiteX11" fmla="*/ 3777 w 9750"/>
                  <a:gd name="connsiteY11" fmla="*/ 9760 h 10000"/>
                  <a:gd name="connsiteX12" fmla="*/ 4101 w 9750"/>
                  <a:gd name="connsiteY12" fmla="*/ 9869 h 10000"/>
                  <a:gd name="connsiteX13" fmla="*/ 4425 w 9750"/>
                  <a:gd name="connsiteY13" fmla="*/ 9956 h 10000"/>
                  <a:gd name="connsiteX14" fmla="*/ 4755 w 9750"/>
                  <a:gd name="connsiteY14" fmla="*/ 10000 h 10000"/>
                  <a:gd name="connsiteX15" fmla="*/ 5080 w 9750"/>
                  <a:gd name="connsiteY15" fmla="*/ 10000 h 10000"/>
                  <a:gd name="connsiteX16" fmla="*/ 5404 w 9750"/>
                  <a:gd name="connsiteY16" fmla="*/ 9956 h 10000"/>
                  <a:gd name="connsiteX17" fmla="*/ 5716 w 9750"/>
                  <a:gd name="connsiteY17" fmla="*/ 9869 h 10000"/>
                  <a:gd name="connsiteX18" fmla="*/ 6029 w 9750"/>
                  <a:gd name="connsiteY18" fmla="*/ 9760 h 10000"/>
                  <a:gd name="connsiteX19" fmla="*/ 6343 w 9750"/>
                  <a:gd name="connsiteY19" fmla="*/ 9586 h 10000"/>
                  <a:gd name="connsiteX20" fmla="*/ 6649 w 9750"/>
                  <a:gd name="connsiteY20" fmla="*/ 9390 h 10000"/>
                  <a:gd name="connsiteX21" fmla="*/ 6951 w 9750"/>
                  <a:gd name="connsiteY21" fmla="*/ 9194 h 10000"/>
                  <a:gd name="connsiteX22" fmla="*/ 7258 w 9750"/>
                  <a:gd name="connsiteY22" fmla="*/ 8911 h 10000"/>
                  <a:gd name="connsiteX23" fmla="*/ 7548 w 9750"/>
                  <a:gd name="connsiteY23" fmla="*/ 8627 h 10000"/>
                  <a:gd name="connsiteX24" fmla="*/ 7844 w 9750"/>
                  <a:gd name="connsiteY24" fmla="*/ 8301 h 10000"/>
                  <a:gd name="connsiteX25" fmla="*/ 8123 w 9750"/>
                  <a:gd name="connsiteY25" fmla="*/ 7952 h 10000"/>
                  <a:gd name="connsiteX26" fmla="*/ 8407 w 9750"/>
                  <a:gd name="connsiteY26" fmla="*/ 7582 h 10000"/>
                  <a:gd name="connsiteX27" fmla="*/ 8691 w 9750"/>
                  <a:gd name="connsiteY27" fmla="*/ 7146 h 10000"/>
                  <a:gd name="connsiteX28" fmla="*/ 8965 w 9750"/>
                  <a:gd name="connsiteY28" fmla="*/ 6710 h 10000"/>
                  <a:gd name="connsiteX29" fmla="*/ 9232 w 9750"/>
                  <a:gd name="connsiteY29" fmla="*/ 6231 h 10000"/>
                  <a:gd name="connsiteX30" fmla="*/ 9494 w 9750"/>
                  <a:gd name="connsiteY30" fmla="*/ 5752 h 10000"/>
                  <a:gd name="connsiteX31" fmla="*/ 9750 w 9750"/>
                  <a:gd name="connsiteY31" fmla="*/ 5185 h 10000"/>
                  <a:gd name="connsiteX32" fmla="*/ 9454 w 9750"/>
                  <a:gd name="connsiteY32" fmla="*/ 0 h 10000"/>
                  <a:gd name="connsiteX33" fmla="*/ 9247 w 9750"/>
                  <a:gd name="connsiteY33" fmla="*/ 555 h 10000"/>
                  <a:gd name="connsiteX34" fmla="*/ 9192 w 9750"/>
                  <a:gd name="connsiteY34" fmla="*/ 697 h 10000"/>
                  <a:gd name="connsiteX35" fmla="*/ 8931 w 9750"/>
                  <a:gd name="connsiteY35" fmla="*/ 1329 h 10000"/>
                  <a:gd name="connsiteX36" fmla="*/ 8657 w 9750"/>
                  <a:gd name="connsiteY36" fmla="*/ 1939 h 10000"/>
                  <a:gd name="connsiteX37" fmla="*/ 8385 w 9750"/>
                  <a:gd name="connsiteY37" fmla="*/ 2527 h 10000"/>
                  <a:gd name="connsiteX38" fmla="*/ 8106 w 9750"/>
                  <a:gd name="connsiteY38" fmla="*/ 3094 h 10000"/>
                  <a:gd name="connsiteX39" fmla="*/ 7821 w 9750"/>
                  <a:gd name="connsiteY39" fmla="*/ 3617 h 10000"/>
                  <a:gd name="connsiteX40" fmla="*/ 7537 w 9750"/>
                  <a:gd name="connsiteY40" fmla="*/ 4096 h 10000"/>
                  <a:gd name="connsiteX41" fmla="*/ 7247 w 9750"/>
                  <a:gd name="connsiteY41" fmla="*/ 4532 h 10000"/>
                  <a:gd name="connsiteX42" fmla="*/ 6939 w 9750"/>
                  <a:gd name="connsiteY42" fmla="*/ 4946 h 10000"/>
                  <a:gd name="connsiteX43" fmla="*/ 6649 w 9750"/>
                  <a:gd name="connsiteY43" fmla="*/ 5338 h 10000"/>
                  <a:gd name="connsiteX44" fmla="*/ 6343 w 9750"/>
                  <a:gd name="connsiteY44" fmla="*/ 5708 h 10000"/>
                  <a:gd name="connsiteX45" fmla="*/ 6040 w 9750"/>
                  <a:gd name="connsiteY45" fmla="*/ 6035 h 10000"/>
                  <a:gd name="connsiteX46" fmla="*/ 5739 w 9750"/>
                  <a:gd name="connsiteY46" fmla="*/ 6296 h 10000"/>
                  <a:gd name="connsiteX47" fmla="*/ 5433 w 9750"/>
                  <a:gd name="connsiteY47" fmla="*/ 6536 h 10000"/>
                  <a:gd name="connsiteX48" fmla="*/ 5119 w 9750"/>
                  <a:gd name="connsiteY48" fmla="*/ 6776 h 10000"/>
                  <a:gd name="connsiteX49" fmla="*/ 4818 w 9750"/>
                  <a:gd name="connsiteY49" fmla="*/ 6993 h 10000"/>
                  <a:gd name="connsiteX50" fmla="*/ 4500 w 9750"/>
                  <a:gd name="connsiteY50" fmla="*/ 7102 h 10000"/>
                  <a:gd name="connsiteX51" fmla="*/ 4197 w 9750"/>
                  <a:gd name="connsiteY51" fmla="*/ 7233 h 10000"/>
                  <a:gd name="connsiteX52" fmla="*/ 3885 w 9750"/>
                  <a:gd name="connsiteY52" fmla="*/ 7298 h 10000"/>
                  <a:gd name="connsiteX53" fmla="*/ 3578 w 9750"/>
                  <a:gd name="connsiteY53" fmla="*/ 7342 h 10000"/>
                  <a:gd name="connsiteX54" fmla="*/ 3276 w 9750"/>
                  <a:gd name="connsiteY54" fmla="*/ 7342 h 10000"/>
                  <a:gd name="connsiteX55" fmla="*/ 2975 w 9750"/>
                  <a:gd name="connsiteY55" fmla="*/ 7342 h 10000"/>
                  <a:gd name="connsiteX56" fmla="*/ 2668 w 9750"/>
                  <a:gd name="connsiteY56" fmla="*/ 7277 h 10000"/>
                  <a:gd name="connsiteX57" fmla="*/ 2367 w 9750"/>
                  <a:gd name="connsiteY57" fmla="*/ 7190 h 10000"/>
                  <a:gd name="connsiteX58" fmla="*/ 2071 w 9750"/>
                  <a:gd name="connsiteY58" fmla="*/ 7037 h 10000"/>
                  <a:gd name="connsiteX59" fmla="*/ 1780 w 9750"/>
                  <a:gd name="connsiteY59" fmla="*/ 6863 h 10000"/>
                  <a:gd name="connsiteX60" fmla="*/ 1484 w 9750"/>
                  <a:gd name="connsiteY60" fmla="*/ 6667 h 10000"/>
                  <a:gd name="connsiteX61" fmla="*/ 1205 w 9750"/>
                  <a:gd name="connsiteY61" fmla="*/ 6383 h 10000"/>
                  <a:gd name="connsiteX62" fmla="*/ 921 w 9750"/>
                  <a:gd name="connsiteY62" fmla="*/ 6100 h 10000"/>
                  <a:gd name="connsiteX63" fmla="*/ 649 w 9750"/>
                  <a:gd name="connsiteY63" fmla="*/ 5773 h 10000"/>
                  <a:gd name="connsiteX64" fmla="*/ 375 w 9750"/>
                  <a:gd name="connsiteY64" fmla="*/ 5425 h 10000"/>
                  <a:gd name="connsiteX65" fmla="*/ 103 w 9750"/>
                  <a:gd name="connsiteY65" fmla="*/ 5011 h 10000"/>
                  <a:gd name="connsiteX66" fmla="*/ 103 w 9750"/>
                  <a:gd name="connsiteY66" fmla="*/ 5011 h 10000"/>
                  <a:gd name="connsiteX67" fmla="*/ 63 w 9750"/>
                  <a:gd name="connsiteY67" fmla="*/ 4946 h 10000"/>
                  <a:gd name="connsiteX68" fmla="*/ 29 w 9750"/>
                  <a:gd name="connsiteY68" fmla="*/ 4946 h 10000"/>
                  <a:gd name="connsiteX69" fmla="*/ 0 w 9750"/>
                  <a:gd name="connsiteY69" fmla="*/ 4989 h 10000"/>
                  <a:gd name="connsiteX70" fmla="*/ 0 w 9750"/>
                  <a:gd name="connsiteY70" fmla="*/ 5054 h 10000"/>
                  <a:gd name="connsiteX71" fmla="*/ 11 w 9750"/>
                  <a:gd name="connsiteY71" fmla="*/ 5185 h 10000"/>
                  <a:gd name="connsiteX72" fmla="*/ 40 w 9750"/>
                  <a:gd name="connsiteY72" fmla="*/ 5338 h 10000"/>
                  <a:gd name="connsiteX73" fmla="*/ 103 w 9750"/>
                  <a:gd name="connsiteY73" fmla="*/ 5512 h 10000"/>
                  <a:gd name="connsiteX74" fmla="*/ 188 w 9750"/>
                  <a:gd name="connsiteY74" fmla="*/ 5752 h 10000"/>
                  <a:gd name="connsiteX75" fmla="*/ 188 w 9750"/>
                  <a:gd name="connsiteY75" fmla="*/ 5752 h 10000"/>
                  <a:gd name="connsiteX76" fmla="*/ 438 w 9750"/>
                  <a:gd name="connsiteY76" fmla="*/ 6187 h 10000"/>
                  <a:gd name="connsiteX0" fmla="*/ 449 w 9737"/>
                  <a:gd name="connsiteY0" fmla="*/ 6187 h 10000"/>
                  <a:gd name="connsiteX1" fmla="*/ 449 w 9737"/>
                  <a:gd name="connsiteY1" fmla="*/ 6187 h 10000"/>
                  <a:gd name="connsiteX2" fmla="*/ 794 w 9737"/>
                  <a:gd name="connsiteY2" fmla="*/ 6754 h 10000"/>
                  <a:gd name="connsiteX3" fmla="*/ 1137 w 9737"/>
                  <a:gd name="connsiteY3" fmla="*/ 7277 h 10000"/>
                  <a:gd name="connsiteX4" fmla="*/ 1482 w 9737"/>
                  <a:gd name="connsiteY4" fmla="*/ 7756 h 10000"/>
                  <a:gd name="connsiteX5" fmla="*/ 1826 w 9737"/>
                  <a:gd name="connsiteY5" fmla="*/ 8148 h 10000"/>
                  <a:gd name="connsiteX6" fmla="*/ 2170 w 9737"/>
                  <a:gd name="connsiteY6" fmla="*/ 8562 h 10000"/>
                  <a:gd name="connsiteX7" fmla="*/ 2515 w 9737"/>
                  <a:gd name="connsiteY7" fmla="*/ 8867 h 10000"/>
                  <a:gd name="connsiteX8" fmla="*/ 2853 w 9737"/>
                  <a:gd name="connsiteY8" fmla="*/ 9150 h 10000"/>
                  <a:gd name="connsiteX9" fmla="*/ 3192 w 9737"/>
                  <a:gd name="connsiteY9" fmla="*/ 9390 h 10000"/>
                  <a:gd name="connsiteX10" fmla="*/ 3529 w 9737"/>
                  <a:gd name="connsiteY10" fmla="*/ 9586 h 10000"/>
                  <a:gd name="connsiteX11" fmla="*/ 3874 w 9737"/>
                  <a:gd name="connsiteY11" fmla="*/ 9760 h 10000"/>
                  <a:gd name="connsiteX12" fmla="*/ 4206 w 9737"/>
                  <a:gd name="connsiteY12" fmla="*/ 9869 h 10000"/>
                  <a:gd name="connsiteX13" fmla="*/ 4538 w 9737"/>
                  <a:gd name="connsiteY13" fmla="*/ 9956 h 10000"/>
                  <a:gd name="connsiteX14" fmla="*/ 4877 w 9737"/>
                  <a:gd name="connsiteY14" fmla="*/ 10000 h 10000"/>
                  <a:gd name="connsiteX15" fmla="*/ 5210 w 9737"/>
                  <a:gd name="connsiteY15" fmla="*/ 10000 h 10000"/>
                  <a:gd name="connsiteX16" fmla="*/ 5543 w 9737"/>
                  <a:gd name="connsiteY16" fmla="*/ 9956 h 10000"/>
                  <a:gd name="connsiteX17" fmla="*/ 5863 w 9737"/>
                  <a:gd name="connsiteY17" fmla="*/ 9869 h 10000"/>
                  <a:gd name="connsiteX18" fmla="*/ 6184 w 9737"/>
                  <a:gd name="connsiteY18" fmla="*/ 9760 h 10000"/>
                  <a:gd name="connsiteX19" fmla="*/ 6506 w 9737"/>
                  <a:gd name="connsiteY19" fmla="*/ 9586 h 10000"/>
                  <a:gd name="connsiteX20" fmla="*/ 6819 w 9737"/>
                  <a:gd name="connsiteY20" fmla="*/ 9390 h 10000"/>
                  <a:gd name="connsiteX21" fmla="*/ 7129 w 9737"/>
                  <a:gd name="connsiteY21" fmla="*/ 9194 h 10000"/>
                  <a:gd name="connsiteX22" fmla="*/ 7444 w 9737"/>
                  <a:gd name="connsiteY22" fmla="*/ 8911 h 10000"/>
                  <a:gd name="connsiteX23" fmla="*/ 7742 w 9737"/>
                  <a:gd name="connsiteY23" fmla="*/ 8627 h 10000"/>
                  <a:gd name="connsiteX24" fmla="*/ 8045 w 9737"/>
                  <a:gd name="connsiteY24" fmla="*/ 8301 h 10000"/>
                  <a:gd name="connsiteX25" fmla="*/ 8331 w 9737"/>
                  <a:gd name="connsiteY25" fmla="*/ 7952 h 10000"/>
                  <a:gd name="connsiteX26" fmla="*/ 8623 w 9737"/>
                  <a:gd name="connsiteY26" fmla="*/ 7582 h 10000"/>
                  <a:gd name="connsiteX27" fmla="*/ 8914 w 9737"/>
                  <a:gd name="connsiteY27" fmla="*/ 7146 h 10000"/>
                  <a:gd name="connsiteX28" fmla="*/ 9195 w 9737"/>
                  <a:gd name="connsiteY28" fmla="*/ 6710 h 10000"/>
                  <a:gd name="connsiteX29" fmla="*/ 9469 w 9737"/>
                  <a:gd name="connsiteY29" fmla="*/ 6231 h 10000"/>
                  <a:gd name="connsiteX30" fmla="*/ 9737 w 9737"/>
                  <a:gd name="connsiteY30" fmla="*/ 5752 h 10000"/>
                  <a:gd name="connsiteX31" fmla="*/ 9696 w 9737"/>
                  <a:gd name="connsiteY31" fmla="*/ 0 h 10000"/>
                  <a:gd name="connsiteX32" fmla="*/ 9484 w 9737"/>
                  <a:gd name="connsiteY32" fmla="*/ 555 h 10000"/>
                  <a:gd name="connsiteX33" fmla="*/ 9428 w 9737"/>
                  <a:gd name="connsiteY33" fmla="*/ 697 h 10000"/>
                  <a:gd name="connsiteX34" fmla="*/ 9160 w 9737"/>
                  <a:gd name="connsiteY34" fmla="*/ 1329 h 10000"/>
                  <a:gd name="connsiteX35" fmla="*/ 8879 w 9737"/>
                  <a:gd name="connsiteY35" fmla="*/ 1939 h 10000"/>
                  <a:gd name="connsiteX36" fmla="*/ 8600 w 9737"/>
                  <a:gd name="connsiteY36" fmla="*/ 2527 h 10000"/>
                  <a:gd name="connsiteX37" fmla="*/ 8314 w 9737"/>
                  <a:gd name="connsiteY37" fmla="*/ 3094 h 10000"/>
                  <a:gd name="connsiteX38" fmla="*/ 8022 w 9737"/>
                  <a:gd name="connsiteY38" fmla="*/ 3617 h 10000"/>
                  <a:gd name="connsiteX39" fmla="*/ 7730 w 9737"/>
                  <a:gd name="connsiteY39" fmla="*/ 4096 h 10000"/>
                  <a:gd name="connsiteX40" fmla="*/ 7433 w 9737"/>
                  <a:gd name="connsiteY40" fmla="*/ 4532 h 10000"/>
                  <a:gd name="connsiteX41" fmla="*/ 7117 w 9737"/>
                  <a:gd name="connsiteY41" fmla="*/ 4946 h 10000"/>
                  <a:gd name="connsiteX42" fmla="*/ 6819 w 9737"/>
                  <a:gd name="connsiteY42" fmla="*/ 5338 h 10000"/>
                  <a:gd name="connsiteX43" fmla="*/ 6506 w 9737"/>
                  <a:gd name="connsiteY43" fmla="*/ 5708 h 10000"/>
                  <a:gd name="connsiteX44" fmla="*/ 6195 w 9737"/>
                  <a:gd name="connsiteY44" fmla="*/ 6035 h 10000"/>
                  <a:gd name="connsiteX45" fmla="*/ 5886 w 9737"/>
                  <a:gd name="connsiteY45" fmla="*/ 6296 h 10000"/>
                  <a:gd name="connsiteX46" fmla="*/ 5572 w 9737"/>
                  <a:gd name="connsiteY46" fmla="*/ 6536 h 10000"/>
                  <a:gd name="connsiteX47" fmla="*/ 5250 w 9737"/>
                  <a:gd name="connsiteY47" fmla="*/ 6776 h 10000"/>
                  <a:gd name="connsiteX48" fmla="*/ 4942 w 9737"/>
                  <a:gd name="connsiteY48" fmla="*/ 6993 h 10000"/>
                  <a:gd name="connsiteX49" fmla="*/ 4615 w 9737"/>
                  <a:gd name="connsiteY49" fmla="*/ 7102 h 10000"/>
                  <a:gd name="connsiteX50" fmla="*/ 4305 w 9737"/>
                  <a:gd name="connsiteY50" fmla="*/ 7233 h 10000"/>
                  <a:gd name="connsiteX51" fmla="*/ 3985 w 9737"/>
                  <a:gd name="connsiteY51" fmla="*/ 7298 h 10000"/>
                  <a:gd name="connsiteX52" fmla="*/ 3670 w 9737"/>
                  <a:gd name="connsiteY52" fmla="*/ 7342 h 10000"/>
                  <a:gd name="connsiteX53" fmla="*/ 3360 w 9737"/>
                  <a:gd name="connsiteY53" fmla="*/ 7342 h 10000"/>
                  <a:gd name="connsiteX54" fmla="*/ 3051 w 9737"/>
                  <a:gd name="connsiteY54" fmla="*/ 7342 h 10000"/>
                  <a:gd name="connsiteX55" fmla="*/ 2736 w 9737"/>
                  <a:gd name="connsiteY55" fmla="*/ 7277 h 10000"/>
                  <a:gd name="connsiteX56" fmla="*/ 2428 w 9737"/>
                  <a:gd name="connsiteY56" fmla="*/ 7190 h 10000"/>
                  <a:gd name="connsiteX57" fmla="*/ 2124 w 9737"/>
                  <a:gd name="connsiteY57" fmla="*/ 7037 h 10000"/>
                  <a:gd name="connsiteX58" fmla="*/ 1826 w 9737"/>
                  <a:gd name="connsiteY58" fmla="*/ 6863 h 10000"/>
                  <a:gd name="connsiteX59" fmla="*/ 1522 w 9737"/>
                  <a:gd name="connsiteY59" fmla="*/ 6667 h 10000"/>
                  <a:gd name="connsiteX60" fmla="*/ 1236 w 9737"/>
                  <a:gd name="connsiteY60" fmla="*/ 6383 h 10000"/>
                  <a:gd name="connsiteX61" fmla="*/ 945 w 9737"/>
                  <a:gd name="connsiteY61" fmla="*/ 6100 h 10000"/>
                  <a:gd name="connsiteX62" fmla="*/ 666 w 9737"/>
                  <a:gd name="connsiteY62" fmla="*/ 5773 h 10000"/>
                  <a:gd name="connsiteX63" fmla="*/ 385 w 9737"/>
                  <a:gd name="connsiteY63" fmla="*/ 5425 h 10000"/>
                  <a:gd name="connsiteX64" fmla="*/ 106 w 9737"/>
                  <a:gd name="connsiteY64" fmla="*/ 5011 h 10000"/>
                  <a:gd name="connsiteX65" fmla="*/ 106 w 9737"/>
                  <a:gd name="connsiteY65" fmla="*/ 5011 h 10000"/>
                  <a:gd name="connsiteX66" fmla="*/ 65 w 9737"/>
                  <a:gd name="connsiteY66" fmla="*/ 4946 h 10000"/>
                  <a:gd name="connsiteX67" fmla="*/ 30 w 9737"/>
                  <a:gd name="connsiteY67" fmla="*/ 4946 h 10000"/>
                  <a:gd name="connsiteX68" fmla="*/ 0 w 9737"/>
                  <a:gd name="connsiteY68" fmla="*/ 4989 h 10000"/>
                  <a:gd name="connsiteX69" fmla="*/ 0 w 9737"/>
                  <a:gd name="connsiteY69" fmla="*/ 5054 h 10000"/>
                  <a:gd name="connsiteX70" fmla="*/ 11 w 9737"/>
                  <a:gd name="connsiteY70" fmla="*/ 5185 h 10000"/>
                  <a:gd name="connsiteX71" fmla="*/ 41 w 9737"/>
                  <a:gd name="connsiteY71" fmla="*/ 5338 h 10000"/>
                  <a:gd name="connsiteX72" fmla="*/ 106 w 9737"/>
                  <a:gd name="connsiteY72" fmla="*/ 5512 h 10000"/>
                  <a:gd name="connsiteX73" fmla="*/ 193 w 9737"/>
                  <a:gd name="connsiteY73" fmla="*/ 5752 h 10000"/>
                  <a:gd name="connsiteX74" fmla="*/ 193 w 9737"/>
                  <a:gd name="connsiteY74" fmla="*/ 5752 h 10000"/>
                  <a:gd name="connsiteX75" fmla="*/ 449 w 9737"/>
                  <a:gd name="connsiteY75" fmla="*/ 6187 h 10000"/>
                  <a:gd name="connsiteX0" fmla="*/ 461 w 9958"/>
                  <a:gd name="connsiteY0" fmla="*/ 6187 h 10000"/>
                  <a:gd name="connsiteX1" fmla="*/ 461 w 9958"/>
                  <a:gd name="connsiteY1" fmla="*/ 6187 h 10000"/>
                  <a:gd name="connsiteX2" fmla="*/ 815 w 9958"/>
                  <a:gd name="connsiteY2" fmla="*/ 6754 h 10000"/>
                  <a:gd name="connsiteX3" fmla="*/ 1168 w 9958"/>
                  <a:gd name="connsiteY3" fmla="*/ 7277 h 10000"/>
                  <a:gd name="connsiteX4" fmla="*/ 1522 w 9958"/>
                  <a:gd name="connsiteY4" fmla="*/ 7756 h 10000"/>
                  <a:gd name="connsiteX5" fmla="*/ 1875 w 9958"/>
                  <a:gd name="connsiteY5" fmla="*/ 8148 h 10000"/>
                  <a:gd name="connsiteX6" fmla="*/ 2229 w 9958"/>
                  <a:gd name="connsiteY6" fmla="*/ 8562 h 10000"/>
                  <a:gd name="connsiteX7" fmla="*/ 2583 w 9958"/>
                  <a:gd name="connsiteY7" fmla="*/ 8867 h 10000"/>
                  <a:gd name="connsiteX8" fmla="*/ 2930 w 9958"/>
                  <a:gd name="connsiteY8" fmla="*/ 9150 h 10000"/>
                  <a:gd name="connsiteX9" fmla="*/ 3278 w 9958"/>
                  <a:gd name="connsiteY9" fmla="*/ 9390 h 10000"/>
                  <a:gd name="connsiteX10" fmla="*/ 3624 w 9958"/>
                  <a:gd name="connsiteY10" fmla="*/ 9586 h 10000"/>
                  <a:gd name="connsiteX11" fmla="*/ 3979 w 9958"/>
                  <a:gd name="connsiteY11" fmla="*/ 9760 h 10000"/>
                  <a:gd name="connsiteX12" fmla="*/ 4320 w 9958"/>
                  <a:gd name="connsiteY12" fmla="*/ 9869 h 10000"/>
                  <a:gd name="connsiteX13" fmla="*/ 4661 w 9958"/>
                  <a:gd name="connsiteY13" fmla="*/ 9956 h 10000"/>
                  <a:gd name="connsiteX14" fmla="*/ 5009 w 9958"/>
                  <a:gd name="connsiteY14" fmla="*/ 10000 h 10000"/>
                  <a:gd name="connsiteX15" fmla="*/ 5351 w 9958"/>
                  <a:gd name="connsiteY15" fmla="*/ 10000 h 10000"/>
                  <a:gd name="connsiteX16" fmla="*/ 5693 w 9958"/>
                  <a:gd name="connsiteY16" fmla="*/ 9956 h 10000"/>
                  <a:gd name="connsiteX17" fmla="*/ 6021 w 9958"/>
                  <a:gd name="connsiteY17" fmla="*/ 9869 h 10000"/>
                  <a:gd name="connsiteX18" fmla="*/ 6351 w 9958"/>
                  <a:gd name="connsiteY18" fmla="*/ 9760 h 10000"/>
                  <a:gd name="connsiteX19" fmla="*/ 6682 w 9958"/>
                  <a:gd name="connsiteY19" fmla="*/ 9586 h 10000"/>
                  <a:gd name="connsiteX20" fmla="*/ 7003 w 9958"/>
                  <a:gd name="connsiteY20" fmla="*/ 9390 h 10000"/>
                  <a:gd name="connsiteX21" fmla="*/ 7322 w 9958"/>
                  <a:gd name="connsiteY21" fmla="*/ 9194 h 10000"/>
                  <a:gd name="connsiteX22" fmla="*/ 7645 w 9958"/>
                  <a:gd name="connsiteY22" fmla="*/ 8911 h 10000"/>
                  <a:gd name="connsiteX23" fmla="*/ 7951 w 9958"/>
                  <a:gd name="connsiteY23" fmla="*/ 8627 h 10000"/>
                  <a:gd name="connsiteX24" fmla="*/ 8262 w 9958"/>
                  <a:gd name="connsiteY24" fmla="*/ 8301 h 10000"/>
                  <a:gd name="connsiteX25" fmla="*/ 8556 w 9958"/>
                  <a:gd name="connsiteY25" fmla="*/ 7952 h 10000"/>
                  <a:gd name="connsiteX26" fmla="*/ 8856 w 9958"/>
                  <a:gd name="connsiteY26" fmla="*/ 7582 h 10000"/>
                  <a:gd name="connsiteX27" fmla="*/ 9155 w 9958"/>
                  <a:gd name="connsiteY27" fmla="*/ 7146 h 10000"/>
                  <a:gd name="connsiteX28" fmla="*/ 9443 w 9958"/>
                  <a:gd name="connsiteY28" fmla="*/ 6710 h 10000"/>
                  <a:gd name="connsiteX29" fmla="*/ 9725 w 9958"/>
                  <a:gd name="connsiteY29" fmla="*/ 6231 h 10000"/>
                  <a:gd name="connsiteX30" fmla="*/ 9958 w 9958"/>
                  <a:gd name="connsiteY30" fmla="*/ 0 h 10000"/>
                  <a:gd name="connsiteX31" fmla="*/ 9740 w 9958"/>
                  <a:gd name="connsiteY31" fmla="*/ 555 h 10000"/>
                  <a:gd name="connsiteX32" fmla="*/ 9683 w 9958"/>
                  <a:gd name="connsiteY32" fmla="*/ 697 h 10000"/>
                  <a:gd name="connsiteX33" fmla="*/ 9407 w 9958"/>
                  <a:gd name="connsiteY33" fmla="*/ 1329 h 10000"/>
                  <a:gd name="connsiteX34" fmla="*/ 9119 w 9958"/>
                  <a:gd name="connsiteY34" fmla="*/ 1939 h 10000"/>
                  <a:gd name="connsiteX35" fmla="*/ 8832 w 9958"/>
                  <a:gd name="connsiteY35" fmla="*/ 2527 h 10000"/>
                  <a:gd name="connsiteX36" fmla="*/ 8539 w 9958"/>
                  <a:gd name="connsiteY36" fmla="*/ 3094 h 10000"/>
                  <a:gd name="connsiteX37" fmla="*/ 8239 w 9958"/>
                  <a:gd name="connsiteY37" fmla="*/ 3617 h 10000"/>
                  <a:gd name="connsiteX38" fmla="*/ 7939 w 9958"/>
                  <a:gd name="connsiteY38" fmla="*/ 4096 h 10000"/>
                  <a:gd name="connsiteX39" fmla="*/ 7634 w 9958"/>
                  <a:gd name="connsiteY39" fmla="*/ 4532 h 10000"/>
                  <a:gd name="connsiteX40" fmla="*/ 7309 w 9958"/>
                  <a:gd name="connsiteY40" fmla="*/ 4946 h 10000"/>
                  <a:gd name="connsiteX41" fmla="*/ 7003 w 9958"/>
                  <a:gd name="connsiteY41" fmla="*/ 5338 h 10000"/>
                  <a:gd name="connsiteX42" fmla="*/ 6682 w 9958"/>
                  <a:gd name="connsiteY42" fmla="*/ 5708 h 10000"/>
                  <a:gd name="connsiteX43" fmla="*/ 6362 w 9958"/>
                  <a:gd name="connsiteY43" fmla="*/ 6035 h 10000"/>
                  <a:gd name="connsiteX44" fmla="*/ 6045 w 9958"/>
                  <a:gd name="connsiteY44" fmla="*/ 6296 h 10000"/>
                  <a:gd name="connsiteX45" fmla="*/ 5723 w 9958"/>
                  <a:gd name="connsiteY45" fmla="*/ 6536 h 10000"/>
                  <a:gd name="connsiteX46" fmla="*/ 5392 w 9958"/>
                  <a:gd name="connsiteY46" fmla="*/ 6776 h 10000"/>
                  <a:gd name="connsiteX47" fmla="*/ 5075 w 9958"/>
                  <a:gd name="connsiteY47" fmla="*/ 6993 h 10000"/>
                  <a:gd name="connsiteX48" fmla="*/ 4740 w 9958"/>
                  <a:gd name="connsiteY48" fmla="*/ 7102 h 10000"/>
                  <a:gd name="connsiteX49" fmla="*/ 4421 w 9958"/>
                  <a:gd name="connsiteY49" fmla="*/ 7233 h 10000"/>
                  <a:gd name="connsiteX50" fmla="*/ 4093 w 9958"/>
                  <a:gd name="connsiteY50" fmla="*/ 7298 h 10000"/>
                  <a:gd name="connsiteX51" fmla="*/ 3769 w 9958"/>
                  <a:gd name="connsiteY51" fmla="*/ 7342 h 10000"/>
                  <a:gd name="connsiteX52" fmla="*/ 3451 w 9958"/>
                  <a:gd name="connsiteY52" fmla="*/ 7342 h 10000"/>
                  <a:gd name="connsiteX53" fmla="*/ 3133 w 9958"/>
                  <a:gd name="connsiteY53" fmla="*/ 7342 h 10000"/>
                  <a:gd name="connsiteX54" fmla="*/ 2810 w 9958"/>
                  <a:gd name="connsiteY54" fmla="*/ 7277 h 10000"/>
                  <a:gd name="connsiteX55" fmla="*/ 2494 w 9958"/>
                  <a:gd name="connsiteY55" fmla="*/ 7190 h 10000"/>
                  <a:gd name="connsiteX56" fmla="*/ 2181 w 9958"/>
                  <a:gd name="connsiteY56" fmla="*/ 7037 h 10000"/>
                  <a:gd name="connsiteX57" fmla="*/ 1875 w 9958"/>
                  <a:gd name="connsiteY57" fmla="*/ 6863 h 10000"/>
                  <a:gd name="connsiteX58" fmla="*/ 1563 w 9958"/>
                  <a:gd name="connsiteY58" fmla="*/ 6667 h 10000"/>
                  <a:gd name="connsiteX59" fmla="*/ 1269 w 9958"/>
                  <a:gd name="connsiteY59" fmla="*/ 6383 h 10000"/>
                  <a:gd name="connsiteX60" fmla="*/ 971 w 9958"/>
                  <a:gd name="connsiteY60" fmla="*/ 6100 h 10000"/>
                  <a:gd name="connsiteX61" fmla="*/ 684 w 9958"/>
                  <a:gd name="connsiteY61" fmla="*/ 5773 h 10000"/>
                  <a:gd name="connsiteX62" fmla="*/ 395 w 9958"/>
                  <a:gd name="connsiteY62" fmla="*/ 5425 h 10000"/>
                  <a:gd name="connsiteX63" fmla="*/ 109 w 9958"/>
                  <a:gd name="connsiteY63" fmla="*/ 5011 h 10000"/>
                  <a:gd name="connsiteX64" fmla="*/ 109 w 9958"/>
                  <a:gd name="connsiteY64" fmla="*/ 5011 h 10000"/>
                  <a:gd name="connsiteX65" fmla="*/ 67 w 9958"/>
                  <a:gd name="connsiteY65" fmla="*/ 4946 h 10000"/>
                  <a:gd name="connsiteX66" fmla="*/ 31 w 9958"/>
                  <a:gd name="connsiteY66" fmla="*/ 4946 h 10000"/>
                  <a:gd name="connsiteX67" fmla="*/ 0 w 9958"/>
                  <a:gd name="connsiteY67" fmla="*/ 4989 h 10000"/>
                  <a:gd name="connsiteX68" fmla="*/ 0 w 9958"/>
                  <a:gd name="connsiteY68" fmla="*/ 5054 h 10000"/>
                  <a:gd name="connsiteX69" fmla="*/ 11 w 9958"/>
                  <a:gd name="connsiteY69" fmla="*/ 5185 h 10000"/>
                  <a:gd name="connsiteX70" fmla="*/ 42 w 9958"/>
                  <a:gd name="connsiteY70" fmla="*/ 5338 h 10000"/>
                  <a:gd name="connsiteX71" fmla="*/ 109 w 9958"/>
                  <a:gd name="connsiteY71" fmla="*/ 5512 h 10000"/>
                  <a:gd name="connsiteX72" fmla="*/ 198 w 9958"/>
                  <a:gd name="connsiteY72" fmla="*/ 5752 h 10000"/>
                  <a:gd name="connsiteX73" fmla="*/ 198 w 9958"/>
                  <a:gd name="connsiteY73" fmla="*/ 5752 h 10000"/>
                  <a:gd name="connsiteX74" fmla="*/ 461 w 9958"/>
                  <a:gd name="connsiteY74" fmla="*/ 6187 h 10000"/>
                  <a:gd name="connsiteX0" fmla="*/ 463 w 10000"/>
                  <a:gd name="connsiteY0" fmla="*/ 6187 h 10000"/>
                  <a:gd name="connsiteX1" fmla="*/ 463 w 10000"/>
                  <a:gd name="connsiteY1" fmla="*/ 6187 h 10000"/>
                  <a:gd name="connsiteX2" fmla="*/ 818 w 10000"/>
                  <a:gd name="connsiteY2" fmla="*/ 6754 h 10000"/>
                  <a:gd name="connsiteX3" fmla="*/ 1173 w 10000"/>
                  <a:gd name="connsiteY3" fmla="*/ 7277 h 10000"/>
                  <a:gd name="connsiteX4" fmla="*/ 1528 w 10000"/>
                  <a:gd name="connsiteY4" fmla="*/ 7756 h 10000"/>
                  <a:gd name="connsiteX5" fmla="*/ 1883 w 10000"/>
                  <a:gd name="connsiteY5" fmla="*/ 8148 h 10000"/>
                  <a:gd name="connsiteX6" fmla="*/ 2238 w 10000"/>
                  <a:gd name="connsiteY6" fmla="*/ 8562 h 10000"/>
                  <a:gd name="connsiteX7" fmla="*/ 2594 w 10000"/>
                  <a:gd name="connsiteY7" fmla="*/ 8867 h 10000"/>
                  <a:gd name="connsiteX8" fmla="*/ 2942 w 10000"/>
                  <a:gd name="connsiteY8" fmla="*/ 9150 h 10000"/>
                  <a:gd name="connsiteX9" fmla="*/ 3292 w 10000"/>
                  <a:gd name="connsiteY9" fmla="*/ 9390 h 10000"/>
                  <a:gd name="connsiteX10" fmla="*/ 3639 w 10000"/>
                  <a:gd name="connsiteY10" fmla="*/ 9586 h 10000"/>
                  <a:gd name="connsiteX11" fmla="*/ 3996 w 10000"/>
                  <a:gd name="connsiteY11" fmla="*/ 9760 h 10000"/>
                  <a:gd name="connsiteX12" fmla="*/ 4338 w 10000"/>
                  <a:gd name="connsiteY12" fmla="*/ 9869 h 10000"/>
                  <a:gd name="connsiteX13" fmla="*/ 4681 w 10000"/>
                  <a:gd name="connsiteY13" fmla="*/ 9956 h 10000"/>
                  <a:gd name="connsiteX14" fmla="*/ 5030 w 10000"/>
                  <a:gd name="connsiteY14" fmla="*/ 10000 h 10000"/>
                  <a:gd name="connsiteX15" fmla="*/ 5374 w 10000"/>
                  <a:gd name="connsiteY15" fmla="*/ 10000 h 10000"/>
                  <a:gd name="connsiteX16" fmla="*/ 5717 w 10000"/>
                  <a:gd name="connsiteY16" fmla="*/ 9956 h 10000"/>
                  <a:gd name="connsiteX17" fmla="*/ 6046 w 10000"/>
                  <a:gd name="connsiteY17" fmla="*/ 9869 h 10000"/>
                  <a:gd name="connsiteX18" fmla="*/ 6378 w 10000"/>
                  <a:gd name="connsiteY18" fmla="*/ 9760 h 10000"/>
                  <a:gd name="connsiteX19" fmla="*/ 6710 w 10000"/>
                  <a:gd name="connsiteY19" fmla="*/ 9586 h 10000"/>
                  <a:gd name="connsiteX20" fmla="*/ 7033 w 10000"/>
                  <a:gd name="connsiteY20" fmla="*/ 9390 h 10000"/>
                  <a:gd name="connsiteX21" fmla="*/ 7353 w 10000"/>
                  <a:gd name="connsiteY21" fmla="*/ 9194 h 10000"/>
                  <a:gd name="connsiteX22" fmla="*/ 7677 w 10000"/>
                  <a:gd name="connsiteY22" fmla="*/ 8911 h 10000"/>
                  <a:gd name="connsiteX23" fmla="*/ 7985 w 10000"/>
                  <a:gd name="connsiteY23" fmla="*/ 8627 h 10000"/>
                  <a:gd name="connsiteX24" fmla="*/ 8297 w 10000"/>
                  <a:gd name="connsiteY24" fmla="*/ 8301 h 10000"/>
                  <a:gd name="connsiteX25" fmla="*/ 8592 w 10000"/>
                  <a:gd name="connsiteY25" fmla="*/ 7952 h 10000"/>
                  <a:gd name="connsiteX26" fmla="*/ 8893 w 10000"/>
                  <a:gd name="connsiteY26" fmla="*/ 7582 h 10000"/>
                  <a:gd name="connsiteX27" fmla="*/ 9194 w 10000"/>
                  <a:gd name="connsiteY27" fmla="*/ 7146 h 10000"/>
                  <a:gd name="connsiteX28" fmla="*/ 9483 w 10000"/>
                  <a:gd name="connsiteY28" fmla="*/ 6710 h 10000"/>
                  <a:gd name="connsiteX29" fmla="*/ 9793 w 10000"/>
                  <a:gd name="connsiteY29" fmla="*/ 6183 h 10000"/>
                  <a:gd name="connsiteX30" fmla="*/ 10000 w 10000"/>
                  <a:gd name="connsiteY30" fmla="*/ 0 h 10000"/>
                  <a:gd name="connsiteX31" fmla="*/ 9781 w 10000"/>
                  <a:gd name="connsiteY31" fmla="*/ 555 h 10000"/>
                  <a:gd name="connsiteX32" fmla="*/ 9724 w 10000"/>
                  <a:gd name="connsiteY32" fmla="*/ 697 h 10000"/>
                  <a:gd name="connsiteX33" fmla="*/ 9447 w 10000"/>
                  <a:gd name="connsiteY33" fmla="*/ 1329 h 10000"/>
                  <a:gd name="connsiteX34" fmla="*/ 9157 w 10000"/>
                  <a:gd name="connsiteY34" fmla="*/ 1939 h 10000"/>
                  <a:gd name="connsiteX35" fmla="*/ 8869 w 10000"/>
                  <a:gd name="connsiteY35" fmla="*/ 2527 h 10000"/>
                  <a:gd name="connsiteX36" fmla="*/ 8575 w 10000"/>
                  <a:gd name="connsiteY36" fmla="*/ 3094 h 10000"/>
                  <a:gd name="connsiteX37" fmla="*/ 8274 w 10000"/>
                  <a:gd name="connsiteY37" fmla="*/ 3617 h 10000"/>
                  <a:gd name="connsiteX38" fmla="*/ 7972 w 10000"/>
                  <a:gd name="connsiteY38" fmla="*/ 4096 h 10000"/>
                  <a:gd name="connsiteX39" fmla="*/ 7666 w 10000"/>
                  <a:gd name="connsiteY39" fmla="*/ 4532 h 10000"/>
                  <a:gd name="connsiteX40" fmla="*/ 7340 w 10000"/>
                  <a:gd name="connsiteY40" fmla="*/ 4946 h 10000"/>
                  <a:gd name="connsiteX41" fmla="*/ 7033 w 10000"/>
                  <a:gd name="connsiteY41" fmla="*/ 5338 h 10000"/>
                  <a:gd name="connsiteX42" fmla="*/ 6710 w 10000"/>
                  <a:gd name="connsiteY42" fmla="*/ 5708 h 10000"/>
                  <a:gd name="connsiteX43" fmla="*/ 6389 w 10000"/>
                  <a:gd name="connsiteY43" fmla="*/ 6035 h 10000"/>
                  <a:gd name="connsiteX44" fmla="*/ 6070 w 10000"/>
                  <a:gd name="connsiteY44" fmla="*/ 6296 h 10000"/>
                  <a:gd name="connsiteX45" fmla="*/ 5747 w 10000"/>
                  <a:gd name="connsiteY45" fmla="*/ 6536 h 10000"/>
                  <a:gd name="connsiteX46" fmla="*/ 5415 w 10000"/>
                  <a:gd name="connsiteY46" fmla="*/ 6776 h 10000"/>
                  <a:gd name="connsiteX47" fmla="*/ 5096 w 10000"/>
                  <a:gd name="connsiteY47" fmla="*/ 6993 h 10000"/>
                  <a:gd name="connsiteX48" fmla="*/ 4760 w 10000"/>
                  <a:gd name="connsiteY48" fmla="*/ 7102 h 10000"/>
                  <a:gd name="connsiteX49" fmla="*/ 4440 w 10000"/>
                  <a:gd name="connsiteY49" fmla="*/ 7233 h 10000"/>
                  <a:gd name="connsiteX50" fmla="*/ 4110 w 10000"/>
                  <a:gd name="connsiteY50" fmla="*/ 7298 h 10000"/>
                  <a:gd name="connsiteX51" fmla="*/ 3785 w 10000"/>
                  <a:gd name="connsiteY51" fmla="*/ 7342 h 10000"/>
                  <a:gd name="connsiteX52" fmla="*/ 3466 w 10000"/>
                  <a:gd name="connsiteY52" fmla="*/ 7342 h 10000"/>
                  <a:gd name="connsiteX53" fmla="*/ 3146 w 10000"/>
                  <a:gd name="connsiteY53" fmla="*/ 7342 h 10000"/>
                  <a:gd name="connsiteX54" fmla="*/ 2822 w 10000"/>
                  <a:gd name="connsiteY54" fmla="*/ 7277 h 10000"/>
                  <a:gd name="connsiteX55" fmla="*/ 2505 w 10000"/>
                  <a:gd name="connsiteY55" fmla="*/ 7190 h 10000"/>
                  <a:gd name="connsiteX56" fmla="*/ 2190 w 10000"/>
                  <a:gd name="connsiteY56" fmla="*/ 7037 h 10000"/>
                  <a:gd name="connsiteX57" fmla="*/ 1883 w 10000"/>
                  <a:gd name="connsiteY57" fmla="*/ 6863 h 10000"/>
                  <a:gd name="connsiteX58" fmla="*/ 1570 w 10000"/>
                  <a:gd name="connsiteY58" fmla="*/ 6667 h 10000"/>
                  <a:gd name="connsiteX59" fmla="*/ 1274 w 10000"/>
                  <a:gd name="connsiteY59" fmla="*/ 6383 h 10000"/>
                  <a:gd name="connsiteX60" fmla="*/ 975 w 10000"/>
                  <a:gd name="connsiteY60" fmla="*/ 6100 h 10000"/>
                  <a:gd name="connsiteX61" fmla="*/ 687 w 10000"/>
                  <a:gd name="connsiteY61" fmla="*/ 5773 h 10000"/>
                  <a:gd name="connsiteX62" fmla="*/ 397 w 10000"/>
                  <a:gd name="connsiteY62" fmla="*/ 5425 h 10000"/>
                  <a:gd name="connsiteX63" fmla="*/ 109 w 10000"/>
                  <a:gd name="connsiteY63" fmla="*/ 5011 h 10000"/>
                  <a:gd name="connsiteX64" fmla="*/ 109 w 10000"/>
                  <a:gd name="connsiteY64" fmla="*/ 5011 h 10000"/>
                  <a:gd name="connsiteX65" fmla="*/ 67 w 10000"/>
                  <a:gd name="connsiteY65" fmla="*/ 4946 h 10000"/>
                  <a:gd name="connsiteX66" fmla="*/ 31 w 10000"/>
                  <a:gd name="connsiteY66" fmla="*/ 4946 h 10000"/>
                  <a:gd name="connsiteX67" fmla="*/ 0 w 10000"/>
                  <a:gd name="connsiteY67" fmla="*/ 4989 h 10000"/>
                  <a:gd name="connsiteX68" fmla="*/ 0 w 10000"/>
                  <a:gd name="connsiteY68" fmla="*/ 5054 h 10000"/>
                  <a:gd name="connsiteX69" fmla="*/ 11 w 10000"/>
                  <a:gd name="connsiteY69" fmla="*/ 5185 h 10000"/>
                  <a:gd name="connsiteX70" fmla="*/ 42 w 10000"/>
                  <a:gd name="connsiteY70" fmla="*/ 5338 h 10000"/>
                  <a:gd name="connsiteX71" fmla="*/ 109 w 10000"/>
                  <a:gd name="connsiteY71" fmla="*/ 5512 h 10000"/>
                  <a:gd name="connsiteX72" fmla="*/ 199 w 10000"/>
                  <a:gd name="connsiteY72" fmla="*/ 5752 h 10000"/>
                  <a:gd name="connsiteX73" fmla="*/ 199 w 10000"/>
                  <a:gd name="connsiteY73" fmla="*/ 5752 h 10000"/>
                  <a:gd name="connsiteX74" fmla="*/ 463 w 10000"/>
                  <a:gd name="connsiteY74" fmla="*/ 6187 h 10000"/>
                  <a:gd name="connsiteX0" fmla="*/ 463 w 9814"/>
                  <a:gd name="connsiteY0" fmla="*/ 5632 h 9445"/>
                  <a:gd name="connsiteX1" fmla="*/ 463 w 9814"/>
                  <a:gd name="connsiteY1" fmla="*/ 5632 h 9445"/>
                  <a:gd name="connsiteX2" fmla="*/ 818 w 9814"/>
                  <a:gd name="connsiteY2" fmla="*/ 6199 h 9445"/>
                  <a:gd name="connsiteX3" fmla="*/ 1173 w 9814"/>
                  <a:gd name="connsiteY3" fmla="*/ 6722 h 9445"/>
                  <a:gd name="connsiteX4" fmla="*/ 1528 w 9814"/>
                  <a:gd name="connsiteY4" fmla="*/ 7201 h 9445"/>
                  <a:gd name="connsiteX5" fmla="*/ 1883 w 9814"/>
                  <a:gd name="connsiteY5" fmla="*/ 7593 h 9445"/>
                  <a:gd name="connsiteX6" fmla="*/ 2238 w 9814"/>
                  <a:gd name="connsiteY6" fmla="*/ 8007 h 9445"/>
                  <a:gd name="connsiteX7" fmla="*/ 2594 w 9814"/>
                  <a:gd name="connsiteY7" fmla="*/ 8312 h 9445"/>
                  <a:gd name="connsiteX8" fmla="*/ 2942 w 9814"/>
                  <a:gd name="connsiteY8" fmla="*/ 8595 h 9445"/>
                  <a:gd name="connsiteX9" fmla="*/ 3292 w 9814"/>
                  <a:gd name="connsiteY9" fmla="*/ 8835 h 9445"/>
                  <a:gd name="connsiteX10" fmla="*/ 3639 w 9814"/>
                  <a:gd name="connsiteY10" fmla="*/ 9031 h 9445"/>
                  <a:gd name="connsiteX11" fmla="*/ 3996 w 9814"/>
                  <a:gd name="connsiteY11" fmla="*/ 9205 h 9445"/>
                  <a:gd name="connsiteX12" fmla="*/ 4338 w 9814"/>
                  <a:gd name="connsiteY12" fmla="*/ 9314 h 9445"/>
                  <a:gd name="connsiteX13" fmla="*/ 4681 w 9814"/>
                  <a:gd name="connsiteY13" fmla="*/ 9401 h 9445"/>
                  <a:gd name="connsiteX14" fmla="*/ 5030 w 9814"/>
                  <a:gd name="connsiteY14" fmla="*/ 9445 h 9445"/>
                  <a:gd name="connsiteX15" fmla="*/ 5374 w 9814"/>
                  <a:gd name="connsiteY15" fmla="*/ 9445 h 9445"/>
                  <a:gd name="connsiteX16" fmla="*/ 5717 w 9814"/>
                  <a:gd name="connsiteY16" fmla="*/ 9401 h 9445"/>
                  <a:gd name="connsiteX17" fmla="*/ 6046 w 9814"/>
                  <a:gd name="connsiteY17" fmla="*/ 9314 h 9445"/>
                  <a:gd name="connsiteX18" fmla="*/ 6378 w 9814"/>
                  <a:gd name="connsiteY18" fmla="*/ 9205 h 9445"/>
                  <a:gd name="connsiteX19" fmla="*/ 6710 w 9814"/>
                  <a:gd name="connsiteY19" fmla="*/ 9031 h 9445"/>
                  <a:gd name="connsiteX20" fmla="*/ 7033 w 9814"/>
                  <a:gd name="connsiteY20" fmla="*/ 8835 h 9445"/>
                  <a:gd name="connsiteX21" fmla="*/ 7353 w 9814"/>
                  <a:gd name="connsiteY21" fmla="*/ 8639 h 9445"/>
                  <a:gd name="connsiteX22" fmla="*/ 7677 w 9814"/>
                  <a:gd name="connsiteY22" fmla="*/ 8356 h 9445"/>
                  <a:gd name="connsiteX23" fmla="*/ 7985 w 9814"/>
                  <a:gd name="connsiteY23" fmla="*/ 8072 h 9445"/>
                  <a:gd name="connsiteX24" fmla="*/ 8297 w 9814"/>
                  <a:gd name="connsiteY24" fmla="*/ 7746 h 9445"/>
                  <a:gd name="connsiteX25" fmla="*/ 8592 w 9814"/>
                  <a:gd name="connsiteY25" fmla="*/ 7397 h 9445"/>
                  <a:gd name="connsiteX26" fmla="*/ 8893 w 9814"/>
                  <a:gd name="connsiteY26" fmla="*/ 7027 h 9445"/>
                  <a:gd name="connsiteX27" fmla="*/ 9194 w 9814"/>
                  <a:gd name="connsiteY27" fmla="*/ 6591 h 9445"/>
                  <a:gd name="connsiteX28" fmla="*/ 9483 w 9814"/>
                  <a:gd name="connsiteY28" fmla="*/ 6155 h 9445"/>
                  <a:gd name="connsiteX29" fmla="*/ 9793 w 9814"/>
                  <a:gd name="connsiteY29" fmla="*/ 5628 h 9445"/>
                  <a:gd name="connsiteX30" fmla="*/ 9781 w 9814"/>
                  <a:gd name="connsiteY30" fmla="*/ 0 h 9445"/>
                  <a:gd name="connsiteX31" fmla="*/ 9724 w 9814"/>
                  <a:gd name="connsiteY31" fmla="*/ 142 h 9445"/>
                  <a:gd name="connsiteX32" fmla="*/ 9447 w 9814"/>
                  <a:gd name="connsiteY32" fmla="*/ 774 h 9445"/>
                  <a:gd name="connsiteX33" fmla="*/ 9157 w 9814"/>
                  <a:gd name="connsiteY33" fmla="*/ 1384 h 9445"/>
                  <a:gd name="connsiteX34" fmla="*/ 8869 w 9814"/>
                  <a:gd name="connsiteY34" fmla="*/ 1972 h 9445"/>
                  <a:gd name="connsiteX35" fmla="*/ 8575 w 9814"/>
                  <a:gd name="connsiteY35" fmla="*/ 2539 h 9445"/>
                  <a:gd name="connsiteX36" fmla="*/ 8274 w 9814"/>
                  <a:gd name="connsiteY36" fmla="*/ 3062 h 9445"/>
                  <a:gd name="connsiteX37" fmla="*/ 7972 w 9814"/>
                  <a:gd name="connsiteY37" fmla="*/ 3541 h 9445"/>
                  <a:gd name="connsiteX38" fmla="*/ 7666 w 9814"/>
                  <a:gd name="connsiteY38" fmla="*/ 3977 h 9445"/>
                  <a:gd name="connsiteX39" fmla="*/ 7340 w 9814"/>
                  <a:gd name="connsiteY39" fmla="*/ 4391 h 9445"/>
                  <a:gd name="connsiteX40" fmla="*/ 7033 w 9814"/>
                  <a:gd name="connsiteY40" fmla="*/ 4783 h 9445"/>
                  <a:gd name="connsiteX41" fmla="*/ 6710 w 9814"/>
                  <a:gd name="connsiteY41" fmla="*/ 5153 h 9445"/>
                  <a:gd name="connsiteX42" fmla="*/ 6389 w 9814"/>
                  <a:gd name="connsiteY42" fmla="*/ 5480 h 9445"/>
                  <a:gd name="connsiteX43" fmla="*/ 6070 w 9814"/>
                  <a:gd name="connsiteY43" fmla="*/ 5741 h 9445"/>
                  <a:gd name="connsiteX44" fmla="*/ 5747 w 9814"/>
                  <a:gd name="connsiteY44" fmla="*/ 5981 h 9445"/>
                  <a:gd name="connsiteX45" fmla="*/ 5415 w 9814"/>
                  <a:gd name="connsiteY45" fmla="*/ 6221 h 9445"/>
                  <a:gd name="connsiteX46" fmla="*/ 5096 w 9814"/>
                  <a:gd name="connsiteY46" fmla="*/ 6438 h 9445"/>
                  <a:gd name="connsiteX47" fmla="*/ 4760 w 9814"/>
                  <a:gd name="connsiteY47" fmla="*/ 6547 h 9445"/>
                  <a:gd name="connsiteX48" fmla="*/ 4440 w 9814"/>
                  <a:gd name="connsiteY48" fmla="*/ 6678 h 9445"/>
                  <a:gd name="connsiteX49" fmla="*/ 4110 w 9814"/>
                  <a:gd name="connsiteY49" fmla="*/ 6743 h 9445"/>
                  <a:gd name="connsiteX50" fmla="*/ 3785 w 9814"/>
                  <a:gd name="connsiteY50" fmla="*/ 6787 h 9445"/>
                  <a:gd name="connsiteX51" fmla="*/ 3466 w 9814"/>
                  <a:gd name="connsiteY51" fmla="*/ 6787 h 9445"/>
                  <a:gd name="connsiteX52" fmla="*/ 3146 w 9814"/>
                  <a:gd name="connsiteY52" fmla="*/ 6787 h 9445"/>
                  <a:gd name="connsiteX53" fmla="*/ 2822 w 9814"/>
                  <a:gd name="connsiteY53" fmla="*/ 6722 h 9445"/>
                  <a:gd name="connsiteX54" fmla="*/ 2505 w 9814"/>
                  <a:gd name="connsiteY54" fmla="*/ 6635 h 9445"/>
                  <a:gd name="connsiteX55" fmla="*/ 2190 w 9814"/>
                  <a:gd name="connsiteY55" fmla="*/ 6482 h 9445"/>
                  <a:gd name="connsiteX56" fmla="*/ 1883 w 9814"/>
                  <a:gd name="connsiteY56" fmla="*/ 6308 h 9445"/>
                  <a:gd name="connsiteX57" fmla="*/ 1570 w 9814"/>
                  <a:gd name="connsiteY57" fmla="*/ 6112 h 9445"/>
                  <a:gd name="connsiteX58" fmla="*/ 1274 w 9814"/>
                  <a:gd name="connsiteY58" fmla="*/ 5828 h 9445"/>
                  <a:gd name="connsiteX59" fmla="*/ 975 w 9814"/>
                  <a:gd name="connsiteY59" fmla="*/ 5545 h 9445"/>
                  <a:gd name="connsiteX60" fmla="*/ 687 w 9814"/>
                  <a:gd name="connsiteY60" fmla="*/ 5218 h 9445"/>
                  <a:gd name="connsiteX61" fmla="*/ 397 w 9814"/>
                  <a:gd name="connsiteY61" fmla="*/ 4870 h 9445"/>
                  <a:gd name="connsiteX62" fmla="*/ 109 w 9814"/>
                  <a:gd name="connsiteY62" fmla="*/ 4456 h 9445"/>
                  <a:gd name="connsiteX63" fmla="*/ 109 w 9814"/>
                  <a:gd name="connsiteY63" fmla="*/ 4456 h 9445"/>
                  <a:gd name="connsiteX64" fmla="*/ 67 w 9814"/>
                  <a:gd name="connsiteY64" fmla="*/ 4391 h 9445"/>
                  <a:gd name="connsiteX65" fmla="*/ 31 w 9814"/>
                  <a:gd name="connsiteY65" fmla="*/ 4391 h 9445"/>
                  <a:gd name="connsiteX66" fmla="*/ 0 w 9814"/>
                  <a:gd name="connsiteY66" fmla="*/ 4434 h 9445"/>
                  <a:gd name="connsiteX67" fmla="*/ 0 w 9814"/>
                  <a:gd name="connsiteY67" fmla="*/ 4499 h 9445"/>
                  <a:gd name="connsiteX68" fmla="*/ 11 w 9814"/>
                  <a:gd name="connsiteY68" fmla="*/ 4630 h 9445"/>
                  <a:gd name="connsiteX69" fmla="*/ 42 w 9814"/>
                  <a:gd name="connsiteY69" fmla="*/ 4783 h 9445"/>
                  <a:gd name="connsiteX70" fmla="*/ 109 w 9814"/>
                  <a:gd name="connsiteY70" fmla="*/ 4957 h 9445"/>
                  <a:gd name="connsiteX71" fmla="*/ 199 w 9814"/>
                  <a:gd name="connsiteY71" fmla="*/ 5197 h 9445"/>
                  <a:gd name="connsiteX72" fmla="*/ 199 w 9814"/>
                  <a:gd name="connsiteY72" fmla="*/ 5197 h 9445"/>
                  <a:gd name="connsiteX73" fmla="*/ 463 w 9814"/>
                  <a:gd name="connsiteY73" fmla="*/ 5632 h 9445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5476 w 10001"/>
                  <a:gd name="connsiteY15" fmla="*/ 10000 h 10000"/>
                  <a:gd name="connsiteX16" fmla="*/ 6161 w 10001"/>
                  <a:gd name="connsiteY16" fmla="*/ 9861 h 10000"/>
                  <a:gd name="connsiteX17" fmla="*/ 6499 w 10001"/>
                  <a:gd name="connsiteY17" fmla="*/ 9746 h 10000"/>
                  <a:gd name="connsiteX18" fmla="*/ 6837 w 10001"/>
                  <a:gd name="connsiteY18" fmla="*/ 9562 h 10000"/>
                  <a:gd name="connsiteX19" fmla="*/ 7166 w 10001"/>
                  <a:gd name="connsiteY19" fmla="*/ 9354 h 10000"/>
                  <a:gd name="connsiteX20" fmla="*/ 7492 w 10001"/>
                  <a:gd name="connsiteY20" fmla="*/ 9147 h 10000"/>
                  <a:gd name="connsiteX21" fmla="*/ 7822 w 10001"/>
                  <a:gd name="connsiteY21" fmla="*/ 8847 h 10000"/>
                  <a:gd name="connsiteX22" fmla="*/ 8136 w 10001"/>
                  <a:gd name="connsiteY22" fmla="*/ 8546 h 10000"/>
                  <a:gd name="connsiteX23" fmla="*/ 8454 w 10001"/>
                  <a:gd name="connsiteY23" fmla="*/ 8201 h 10000"/>
                  <a:gd name="connsiteX24" fmla="*/ 8755 w 10001"/>
                  <a:gd name="connsiteY24" fmla="*/ 7832 h 10000"/>
                  <a:gd name="connsiteX25" fmla="*/ 9062 w 10001"/>
                  <a:gd name="connsiteY25" fmla="*/ 7440 h 10000"/>
                  <a:gd name="connsiteX26" fmla="*/ 9368 w 10001"/>
                  <a:gd name="connsiteY26" fmla="*/ 6978 h 10000"/>
                  <a:gd name="connsiteX27" fmla="*/ 9663 w 10001"/>
                  <a:gd name="connsiteY27" fmla="*/ 6517 h 10000"/>
                  <a:gd name="connsiteX28" fmla="*/ 9979 w 10001"/>
                  <a:gd name="connsiteY28" fmla="*/ 5959 h 10000"/>
                  <a:gd name="connsiteX29" fmla="*/ 9966 w 10001"/>
                  <a:gd name="connsiteY29" fmla="*/ 0 h 10000"/>
                  <a:gd name="connsiteX30" fmla="*/ 9908 w 10001"/>
                  <a:gd name="connsiteY30" fmla="*/ 150 h 10000"/>
                  <a:gd name="connsiteX31" fmla="*/ 9626 w 10001"/>
                  <a:gd name="connsiteY31" fmla="*/ 819 h 10000"/>
                  <a:gd name="connsiteX32" fmla="*/ 9331 w 10001"/>
                  <a:gd name="connsiteY32" fmla="*/ 1465 h 10000"/>
                  <a:gd name="connsiteX33" fmla="*/ 9037 w 10001"/>
                  <a:gd name="connsiteY33" fmla="*/ 2088 h 10000"/>
                  <a:gd name="connsiteX34" fmla="*/ 8738 w 10001"/>
                  <a:gd name="connsiteY34" fmla="*/ 2688 h 10000"/>
                  <a:gd name="connsiteX35" fmla="*/ 8431 w 10001"/>
                  <a:gd name="connsiteY35" fmla="*/ 3242 h 10000"/>
                  <a:gd name="connsiteX36" fmla="*/ 8123 w 10001"/>
                  <a:gd name="connsiteY36" fmla="*/ 3749 h 10000"/>
                  <a:gd name="connsiteX37" fmla="*/ 7811 w 10001"/>
                  <a:gd name="connsiteY37" fmla="*/ 4211 h 10000"/>
                  <a:gd name="connsiteX38" fmla="*/ 7479 w 10001"/>
                  <a:gd name="connsiteY38" fmla="*/ 4649 h 10000"/>
                  <a:gd name="connsiteX39" fmla="*/ 7166 w 10001"/>
                  <a:gd name="connsiteY39" fmla="*/ 5064 h 10000"/>
                  <a:gd name="connsiteX40" fmla="*/ 6837 w 10001"/>
                  <a:gd name="connsiteY40" fmla="*/ 5456 h 10000"/>
                  <a:gd name="connsiteX41" fmla="*/ 6510 w 10001"/>
                  <a:gd name="connsiteY41" fmla="*/ 5802 h 10000"/>
                  <a:gd name="connsiteX42" fmla="*/ 6185 w 10001"/>
                  <a:gd name="connsiteY42" fmla="*/ 6078 h 10000"/>
                  <a:gd name="connsiteX43" fmla="*/ 5856 w 10001"/>
                  <a:gd name="connsiteY43" fmla="*/ 6332 h 10000"/>
                  <a:gd name="connsiteX44" fmla="*/ 5518 w 10001"/>
                  <a:gd name="connsiteY44" fmla="*/ 6587 h 10000"/>
                  <a:gd name="connsiteX45" fmla="*/ 5193 w 10001"/>
                  <a:gd name="connsiteY45" fmla="*/ 6816 h 10000"/>
                  <a:gd name="connsiteX46" fmla="*/ 4850 w 10001"/>
                  <a:gd name="connsiteY46" fmla="*/ 6932 h 10000"/>
                  <a:gd name="connsiteX47" fmla="*/ 4524 w 10001"/>
                  <a:gd name="connsiteY47" fmla="*/ 7070 h 10000"/>
                  <a:gd name="connsiteX48" fmla="*/ 4188 w 10001"/>
                  <a:gd name="connsiteY48" fmla="*/ 7139 h 10000"/>
                  <a:gd name="connsiteX49" fmla="*/ 3857 w 10001"/>
                  <a:gd name="connsiteY49" fmla="*/ 7186 h 10000"/>
                  <a:gd name="connsiteX50" fmla="*/ 3532 w 10001"/>
                  <a:gd name="connsiteY50" fmla="*/ 7186 h 10000"/>
                  <a:gd name="connsiteX51" fmla="*/ 3206 w 10001"/>
                  <a:gd name="connsiteY51" fmla="*/ 7186 h 10000"/>
                  <a:gd name="connsiteX52" fmla="*/ 2875 w 10001"/>
                  <a:gd name="connsiteY52" fmla="*/ 7117 h 10000"/>
                  <a:gd name="connsiteX53" fmla="*/ 2552 w 10001"/>
                  <a:gd name="connsiteY53" fmla="*/ 7025 h 10000"/>
                  <a:gd name="connsiteX54" fmla="*/ 2232 w 10001"/>
                  <a:gd name="connsiteY54" fmla="*/ 6863 h 10000"/>
                  <a:gd name="connsiteX55" fmla="*/ 1919 w 10001"/>
                  <a:gd name="connsiteY55" fmla="*/ 6679 h 10000"/>
                  <a:gd name="connsiteX56" fmla="*/ 1600 w 10001"/>
                  <a:gd name="connsiteY56" fmla="*/ 6471 h 10000"/>
                  <a:gd name="connsiteX57" fmla="*/ 1298 w 10001"/>
                  <a:gd name="connsiteY57" fmla="*/ 6170 h 10000"/>
                  <a:gd name="connsiteX58" fmla="*/ 993 w 10001"/>
                  <a:gd name="connsiteY58" fmla="*/ 5871 h 10000"/>
                  <a:gd name="connsiteX59" fmla="*/ 700 w 10001"/>
                  <a:gd name="connsiteY59" fmla="*/ 5525 h 10000"/>
                  <a:gd name="connsiteX60" fmla="*/ 405 w 10001"/>
                  <a:gd name="connsiteY60" fmla="*/ 5156 h 10000"/>
                  <a:gd name="connsiteX61" fmla="*/ 111 w 10001"/>
                  <a:gd name="connsiteY61" fmla="*/ 4718 h 10000"/>
                  <a:gd name="connsiteX62" fmla="*/ 111 w 10001"/>
                  <a:gd name="connsiteY62" fmla="*/ 4718 h 10000"/>
                  <a:gd name="connsiteX63" fmla="*/ 68 w 10001"/>
                  <a:gd name="connsiteY63" fmla="*/ 4649 h 10000"/>
                  <a:gd name="connsiteX64" fmla="*/ 32 w 10001"/>
                  <a:gd name="connsiteY64" fmla="*/ 4649 h 10000"/>
                  <a:gd name="connsiteX65" fmla="*/ 0 w 10001"/>
                  <a:gd name="connsiteY65" fmla="*/ 4695 h 10000"/>
                  <a:gd name="connsiteX66" fmla="*/ 0 w 10001"/>
                  <a:gd name="connsiteY66" fmla="*/ 4763 h 10000"/>
                  <a:gd name="connsiteX67" fmla="*/ 11 w 10001"/>
                  <a:gd name="connsiteY67" fmla="*/ 4902 h 10000"/>
                  <a:gd name="connsiteX68" fmla="*/ 43 w 10001"/>
                  <a:gd name="connsiteY68" fmla="*/ 5064 h 10000"/>
                  <a:gd name="connsiteX69" fmla="*/ 111 w 10001"/>
                  <a:gd name="connsiteY69" fmla="*/ 5248 h 10000"/>
                  <a:gd name="connsiteX70" fmla="*/ 203 w 10001"/>
                  <a:gd name="connsiteY70" fmla="*/ 5502 h 10000"/>
                  <a:gd name="connsiteX71" fmla="*/ 203 w 10001"/>
                  <a:gd name="connsiteY71" fmla="*/ 5502 h 10000"/>
                  <a:gd name="connsiteX72" fmla="*/ 472 w 10001"/>
                  <a:gd name="connsiteY72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6161 w 10001"/>
                  <a:gd name="connsiteY15" fmla="*/ 9861 h 10000"/>
                  <a:gd name="connsiteX16" fmla="*/ 6499 w 10001"/>
                  <a:gd name="connsiteY16" fmla="*/ 9746 h 10000"/>
                  <a:gd name="connsiteX17" fmla="*/ 6837 w 10001"/>
                  <a:gd name="connsiteY17" fmla="*/ 9562 h 10000"/>
                  <a:gd name="connsiteX18" fmla="*/ 7166 w 10001"/>
                  <a:gd name="connsiteY18" fmla="*/ 9354 h 10000"/>
                  <a:gd name="connsiteX19" fmla="*/ 7492 w 10001"/>
                  <a:gd name="connsiteY19" fmla="*/ 9147 h 10000"/>
                  <a:gd name="connsiteX20" fmla="*/ 7822 w 10001"/>
                  <a:gd name="connsiteY20" fmla="*/ 8847 h 10000"/>
                  <a:gd name="connsiteX21" fmla="*/ 8136 w 10001"/>
                  <a:gd name="connsiteY21" fmla="*/ 8546 h 10000"/>
                  <a:gd name="connsiteX22" fmla="*/ 8454 w 10001"/>
                  <a:gd name="connsiteY22" fmla="*/ 8201 h 10000"/>
                  <a:gd name="connsiteX23" fmla="*/ 8755 w 10001"/>
                  <a:gd name="connsiteY23" fmla="*/ 7832 h 10000"/>
                  <a:gd name="connsiteX24" fmla="*/ 9062 w 10001"/>
                  <a:gd name="connsiteY24" fmla="*/ 7440 h 10000"/>
                  <a:gd name="connsiteX25" fmla="*/ 9368 w 10001"/>
                  <a:gd name="connsiteY25" fmla="*/ 6978 h 10000"/>
                  <a:gd name="connsiteX26" fmla="*/ 9663 w 10001"/>
                  <a:gd name="connsiteY26" fmla="*/ 6517 h 10000"/>
                  <a:gd name="connsiteX27" fmla="*/ 9979 w 10001"/>
                  <a:gd name="connsiteY27" fmla="*/ 5959 h 10000"/>
                  <a:gd name="connsiteX28" fmla="*/ 9966 w 10001"/>
                  <a:gd name="connsiteY28" fmla="*/ 0 h 10000"/>
                  <a:gd name="connsiteX29" fmla="*/ 9908 w 10001"/>
                  <a:gd name="connsiteY29" fmla="*/ 150 h 10000"/>
                  <a:gd name="connsiteX30" fmla="*/ 9626 w 10001"/>
                  <a:gd name="connsiteY30" fmla="*/ 819 h 10000"/>
                  <a:gd name="connsiteX31" fmla="*/ 9331 w 10001"/>
                  <a:gd name="connsiteY31" fmla="*/ 1465 h 10000"/>
                  <a:gd name="connsiteX32" fmla="*/ 9037 w 10001"/>
                  <a:gd name="connsiteY32" fmla="*/ 2088 h 10000"/>
                  <a:gd name="connsiteX33" fmla="*/ 8738 w 10001"/>
                  <a:gd name="connsiteY33" fmla="*/ 2688 h 10000"/>
                  <a:gd name="connsiteX34" fmla="*/ 8431 w 10001"/>
                  <a:gd name="connsiteY34" fmla="*/ 3242 h 10000"/>
                  <a:gd name="connsiteX35" fmla="*/ 8123 w 10001"/>
                  <a:gd name="connsiteY35" fmla="*/ 3749 h 10000"/>
                  <a:gd name="connsiteX36" fmla="*/ 7811 w 10001"/>
                  <a:gd name="connsiteY36" fmla="*/ 4211 h 10000"/>
                  <a:gd name="connsiteX37" fmla="*/ 7479 w 10001"/>
                  <a:gd name="connsiteY37" fmla="*/ 4649 h 10000"/>
                  <a:gd name="connsiteX38" fmla="*/ 7166 w 10001"/>
                  <a:gd name="connsiteY38" fmla="*/ 5064 h 10000"/>
                  <a:gd name="connsiteX39" fmla="*/ 6837 w 10001"/>
                  <a:gd name="connsiteY39" fmla="*/ 5456 h 10000"/>
                  <a:gd name="connsiteX40" fmla="*/ 6510 w 10001"/>
                  <a:gd name="connsiteY40" fmla="*/ 5802 h 10000"/>
                  <a:gd name="connsiteX41" fmla="*/ 6185 w 10001"/>
                  <a:gd name="connsiteY41" fmla="*/ 6078 h 10000"/>
                  <a:gd name="connsiteX42" fmla="*/ 5856 w 10001"/>
                  <a:gd name="connsiteY42" fmla="*/ 6332 h 10000"/>
                  <a:gd name="connsiteX43" fmla="*/ 5518 w 10001"/>
                  <a:gd name="connsiteY43" fmla="*/ 6587 h 10000"/>
                  <a:gd name="connsiteX44" fmla="*/ 5193 w 10001"/>
                  <a:gd name="connsiteY44" fmla="*/ 6816 h 10000"/>
                  <a:gd name="connsiteX45" fmla="*/ 4850 w 10001"/>
                  <a:gd name="connsiteY45" fmla="*/ 6932 h 10000"/>
                  <a:gd name="connsiteX46" fmla="*/ 4524 w 10001"/>
                  <a:gd name="connsiteY46" fmla="*/ 7070 h 10000"/>
                  <a:gd name="connsiteX47" fmla="*/ 4188 w 10001"/>
                  <a:gd name="connsiteY47" fmla="*/ 7139 h 10000"/>
                  <a:gd name="connsiteX48" fmla="*/ 3857 w 10001"/>
                  <a:gd name="connsiteY48" fmla="*/ 7186 h 10000"/>
                  <a:gd name="connsiteX49" fmla="*/ 3532 w 10001"/>
                  <a:gd name="connsiteY49" fmla="*/ 7186 h 10000"/>
                  <a:gd name="connsiteX50" fmla="*/ 3206 w 10001"/>
                  <a:gd name="connsiteY50" fmla="*/ 7186 h 10000"/>
                  <a:gd name="connsiteX51" fmla="*/ 2875 w 10001"/>
                  <a:gd name="connsiteY51" fmla="*/ 7117 h 10000"/>
                  <a:gd name="connsiteX52" fmla="*/ 2552 w 10001"/>
                  <a:gd name="connsiteY52" fmla="*/ 7025 h 10000"/>
                  <a:gd name="connsiteX53" fmla="*/ 2232 w 10001"/>
                  <a:gd name="connsiteY53" fmla="*/ 6863 h 10000"/>
                  <a:gd name="connsiteX54" fmla="*/ 1919 w 10001"/>
                  <a:gd name="connsiteY54" fmla="*/ 6679 h 10000"/>
                  <a:gd name="connsiteX55" fmla="*/ 1600 w 10001"/>
                  <a:gd name="connsiteY55" fmla="*/ 6471 h 10000"/>
                  <a:gd name="connsiteX56" fmla="*/ 1298 w 10001"/>
                  <a:gd name="connsiteY56" fmla="*/ 6170 h 10000"/>
                  <a:gd name="connsiteX57" fmla="*/ 993 w 10001"/>
                  <a:gd name="connsiteY57" fmla="*/ 5871 h 10000"/>
                  <a:gd name="connsiteX58" fmla="*/ 700 w 10001"/>
                  <a:gd name="connsiteY58" fmla="*/ 5525 h 10000"/>
                  <a:gd name="connsiteX59" fmla="*/ 405 w 10001"/>
                  <a:gd name="connsiteY59" fmla="*/ 5156 h 10000"/>
                  <a:gd name="connsiteX60" fmla="*/ 111 w 10001"/>
                  <a:gd name="connsiteY60" fmla="*/ 4718 h 10000"/>
                  <a:gd name="connsiteX61" fmla="*/ 111 w 10001"/>
                  <a:gd name="connsiteY61" fmla="*/ 4718 h 10000"/>
                  <a:gd name="connsiteX62" fmla="*/ 68 w 10001"/>
                  <a:gd name="connsiteY62" fmla="*/ 4649 h 10000"/>
                  <a:gd name="connsiteX63" fmla="*/ 32 w 10001"/>
                  <a:gd name="connsiteY63" fmla="*/ 4649 h 10000"/>
                  <a:gd name="connsiteX64" fmla="*/ 0 w 10001"/>
                  <a:gd name="connsiteY64" fmla="*/ 4695 h 10000"/>
                  <a:gd name="connsiteX65" fmla="*/ 0 w 10001"/>
                  <a:gd name="connsiteY65" fmla="*/ 4763 h 10000"/>
                  <a:gd name="connsiteX66" fmla="*/ 11 w 10001"/>
                  <a:gd name="connsiteY66" fmla="*/ 4902 h 10000"/>
                  <a:gd name="connsiteX67" fmla="*/ 43 w 10001"/>
                  <a:gd name="connsiteY67" fmla="*/ 5064 h 10000"/>
                  <a:gd name="connsiteX68" fmla="*/ 111 w 10001"/>
                  <a:gd name="connsiteY68" fmla="*/ 5248 h 10000"/>
                  <a:gd name="connsiteX69" fmla="*/ 203 w 10001"/>
                  <a:gd name="connsiteY69" fmla="*/ 5502 h 10000"/>
                  <a:gd name="connsiteX70" fmla="*/ 203 w 10001"/>
                  <a:gd name="connsiteY70" fmla="*/ 5502 h 10000"/>
                  <a:gd name="connsiteX71" fmla="*/ 472 w 10001"/>
                  <a:gd name="connsiteY71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708 w 10001"/>
                  <a:gd name="connsiteY9" fmla="*/ 9562 h 10000"/>
                  <a:gd name="connsiteX10" fmla="*/ 4072 w 10001"/>
                  <a:gd name="connsiteY10" fmla="*/ 9746 h 10000"/>
                  <a:gd name="connsiteX11" fmla="*/ 4420 w 10001"/>
                  <a:gd name="connsiteY11" fmla="*/ 9861 h 10000"/>
                  <a:gd name="connsiteX12" fmla="*/ 4770 w 10001"/>
                  <a:gd name="connsiteY12" fmla="*/ 9953 h 10000"/>
                  <a:gd name="connsiteX13" fmla="*/ 5125 w 10001"/>
                  <a:gd name="connsiteY13" fmla="*/ 10000 h 10000"/>
                  <a:gd name="connsiteX14" fmla="*/ 6161 w 10001"/>
                  <a:gd name="connsiteY14" fmla="*/ 9861 h 10000"/>
                  <a:gd name="connsiteX15" fmla="*/ 6499 w 10001"/>
                  <a:gd name="connsiteY15" fmla="*/ 9746 h 10000"/>
                  <a:gd name="connsiteX16" fmla="*/ 6837 w 10001"/>
                  <a:gd name="connsiteY16" fmla="*/ 9562 h 10000"/>
                  <a:gd name="connsiteX17" fmla="*/ 7166 w 10001"/>
                  <a:gd name="connsiteY17" fmla="*/ 9354 h 10000"/>
                  <a:gd name="connsiteX18" fmla="*/ 7492 w 10001"/>
                  <a:gd name="connsiteY18" fmla="*/ 9147 h 10000"/>
                  <a:gd name="connsiteX19" fmla="*/ 7822 w 10001"/>
                  <a:gd name="connsiteY19" fmla="*/ 8847 h 10000"/>
                  <a:gd name="connsiteX20" fmla="*/ 8136 w 10001"/>
                  <a:gd name="connsiteY20" fmla="*/ 8546 h 10000"/>
                  <a:gd name="connsiteX21" fmla="*/ 8454 w 10001"/>
                  <a:gd name="connsiteY21" fmla="*/ 8201 h 10000"/>
                  <a:gd name="connsiteX22" fmla="*/ 8755 w 10001"/>
                  <a:gd name="connsiteY22" fmla="*/ 7832 h 10000"/>
                  <a:gd name="connsiteX23" fmla="*/ 9062 w 10001"/>
                  <a:gd name="connsiteY23" fmla="*/ 7440 h 10000"/>
                  <a:gd name="connsiteX24" fmla="*/ 9368 w 10001"/>
                  <a:gd name="connsiteY24" fmla="*/ 6978 h 10000"/>
                  <a:gd name="connsiteX25" fmla="*/ 9663 w 10001"/>
                  <a:gd name="connsiteY25" fmla="*/ 6517 h 10000"/>
                  <a:gd name="connsiteX26" fmla="*/ 9979 w 10001"/>
                  <a:gd name="connsiteY26" fmla="*/ 5959 h 10000"/>
                  <a:gd name="connsiteX27" fmla="*/ 9966 w 10001"/>
                  <a:gd name="connsiteY27" fmla="*/ 0 h 10000"/>
                  <a:gd name="connsiteX28" fmla="*/ 9908 w 10001"/>
                  <a:gd name="connsiteY28" fmla="*/ 150 h 10000"/>
                  <a:gd name="connsiteX29" fmla="*/ 9626 w 10001"/>
                  <a:gd name="connsiteY29" fmla="*/ 819 h 10000"/>
                  <a:gd name="connsiteX30" fmla="*/ 9331 w 10001"/>
                  <a:gd name="connsiteY30" fmla="*/ 1465 h 10000"/>
                  <a:gd name="connsiteX31" fmla="*/ 9037 w 10001"/>
                  <a:gd name="connsiteY31" fmla="*/ 2088 h 10000"/>
                  <a:gd name="connsiteX32" fmla="*/ 8738 w 10001"/>
                  <a:gd name="connsiteY32" fmla="*/ 2688 h 10000"/>
                  <a:gd name="connsiteX33" fmla="*/ 8431 w 10001"/>
                  <a:gd name="connsiteY33" fmla="*/ 3242 h 10000"/>
                  <a:gd name="connsiteX34" fmla="*/ 8123 w 10001"/>
                  <a:gd name="connsiteY34" fmla="*/ 3749 h 10000"/>
                  <a:gd name="connsiteX35" fmla="*/ 7811 w 10001"/>
                  <a:gd name="connsiteY35" fmla="*/ 4211 h 10000"/>
                  <a:gd name="connsiteX36" fmla="*/ 7479 w 10001"/>
                  <a:gd name="connsiteY36" fmla="*/ 4649 h 10000"/>
                  <a:gd name="connsiteX37" fmla="*/ 7166 w 10001"/>
                  <a:gd name="connsiteY37" fmla="*/ 5064 h 10000"/>
                  <a:gd name="connsiteX38" fmla="*/ 6837 w 10001"/>
                  <a:gd name="connsiteY38" fmla="*/ 5456 h 10000"/>
                  <a:gd name="connsiteX39" fmla="*/ 6510 w 10001"/>
                  <a:gd name="connsiteY39" fmla="*/ 5802 h 10000"/>
                  <a:gd name="connsiteX40" fmla="*/ 6185 w 10001"/>
                  <a:gd name="connsiteY40" fmla="*/ 6078 h 10000"/>
                  <a:gd name="connsiteX41" fmla="*/ 5856 w 10001"/>
                  <a:gd name="connsiteY41" fmla="*/ 6332 h 10000"/>
                  <a:gd name="connsiteX42" fmla="*/ 5518 w 10001"/>
                  <a:gd name="connsiteY42" fmla="*/ 6587 h 10000"/>
                  <a:gd name="connsiteX43" fmla="*/ 5193 w 10001"/>
                  <a:gd name="connsiteY43" fmla="*/ 6816 h 10000"/>
                  <a:gd name="connsiteX44" fmla="*/ 4850 w 10001"/>
                  <a:gd name="connsiteY44" fmla="*/ 6932 h 10000"/>
                  <a:gd name="connsiteX45" fmla="*/ 4524 w 10001"/>
                  <a:gd name="connsiteY45" fmla="*/ 7070 h 10000"/>
                  <a:gd name="connsiteX46" fmla="*/ 4188 w 10001"/>
                  <a:gd name="connsiteY46" fmla="*/ 7139 h 10000"/>
                  <a:gd name="connsiteX47" fmla="*/ 3857 w 10001"/>
                  <a:gd name="connsiteY47" fmla="*/ 7186 h 10000"/>
                  <a:gd name="connsiteX48" fmla="*/ 3532 w 10001"/>
                  <a:gd name="connsiteY48" fmla="*/ 7186 h 10000"/>
                  <a:gd name="connsiteX49" fmla="*/ 3206 w 10001"/>
                  <a:gd name="connsiteY49" fmla="*/ 7186 h 10000"/>
                  <a:gd name="connsiteX50" fmla="*/ 2875 w 10001"/>
                  <a:gd name="connsiteY50" fmla="*/ 7117 h 10000"/>
                  <a:gd name="connsiteX51" fmla="*/ 2552 w 10001"/>
                  <a:gd name="connsiteY51" fmla="*/ 7025 h 10000"/>
                  <a:gd name="connsiteX52" fmla="*/ 2232 w 10001"/>
                  <a:gd name="connsiteY52" fmla="*/ 6863 h 10000"/>
                  <a:gd name="connsiteX53" fmla="*/ 1919 w 10001"/>
                  <a:gd name="connsiteY53" fmla="*/ 6679 h 10000"/>
                  <a:gd name="connsiteX54" fmla="*/ 1600 w 10001"/>
                  <a:gd name="connsiteY54" fmla="*/ 6471 h 10000"/>
                  <a:gd name="connsiteX55" fmla="*/ 1298 w 10001"/>
                  <a:gd name="connsiteY55" fmla="*/ 6170 h 10000"/>
                  <a:gd name="connsiteX56" fmla="*/ 993 w 10001"/>
                  <a:gd name="connsiteY56" fmla="*/ 5871 h 10000"/>
                  <a:gd name="connsiteX57" fmla="*/ 700 w 10001"/>
                  <a:gd name="connsiteY57" fmla="*/ 5525 h 10000"/>
                  <a:gd name="connsiteX58" fmla="*/ 405 w 10001"/>
                  <a:gd name="connsiteY58" fmla="*/ 5156 h 10000"/>
                  <a:gd name="connsiteX59" fmla="*/ 111 w 10001"/>
                  <a:gd name="connsiteY59" fmla="*/ 4718 h 10000"/>
                  <a:gd name="connsiteX60" fmla="*/ 111 w 10001"/>
                  <a:gd name="connsiteY60" fmla="*/ 4718 h 10000"/>
                  <a:gd name="connsiteX61" fmla="*/ 68 w 10001"/>
                  <a:gd name="connsiteY61" fmla="*/ 4649 h 10000"/>
                  <a:gd name="connsiteX62" fmla="*/ 32 w 10001"/>
                  <a:gd name="connsiteY62" fmla="*/ 4649 h 10000"/>
                  <a:gd name="connsiteX63" fmla="*/ 0 w 10001"/>
                  <a:gd name="connsiteY63" fmla="*/ 4695 h 10000"/>
                  <a:gd name="connsiteX64" fmla="*/ 0 w 10001"/>
                  <a:gd name="connsiteY64" fmla="*/ 4763 h 10000"/>
                  <a:gd name="connsiteX65" fmla="*/ 11 w 10001"/>
                  <a:gd name="connsiteY65" fmla="*/ 4902 h 10000"/>
                  <a:gd name="connsiteX66" fmla="*/ 43 w 10001"/>
                  <a:gd name="connsiteY66" fmla="*/ 5064 h 10000"/>
                  <a:gd name="connsiteX67" fmla="*/ 111 w 10001"/>
                  <a:gd name="connsiteY67" fmla="*/ 5248 h 10000"/>
                  <a:gd name="connsiteX68" fmla="*/ 203 w 10001"/>
                  <a:gd name="connsiteY68" fmla="*/ 5502 h 10000"/>
                  <a:gd name="connsiteX69" fmla="*/ 203 w 10001"/>
                  <a:gd name="connsiteY69" fmla="*/ 5502 h 10000"/>
                  <a:gd name="connsiteX70" fmla="*/ 472 w 10001"/>
                  <a:gd name="connsiteY70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072 w 10001"/>
                  <a:gd name="connsiteY9" fmla="*/ 9746 h 10000"/>
                  <a:gd name="connsiteX10" fmla="*/ 4420 w 10001"/>
                  <a:gd name="connsiteY10" fmla="*/ 9861 h 10000"/>
                  <a:gd name="connsiteX11" fmla="*/ 4770 w 10001"/>
                  <a:gd name="connsiteY11" fmla="*/ 9953 h 10000"/>
                  <a:gd name="connsiteX12" fmla="*/ 5125 w 10001"/>
                  <a:gd name="connsiteY12" fmla="*/ 10000 h 10000"/>
                  <a:gd name="connsiteX13" fmla="*/ 6161 w 10001"/>
                  <a:gd name="connsiteY13" fmla="*/ 9861 h 10000"/>
                  <a:gd name="connsiteX14" fmla="*/ 6499 w 10001"/>
                  <a:gd name="connsiteY14" fmla="*/ 9746 h 10000"/>
                  <a:gd name="connsiteX15" fmla="*/ 6837 w 10001"/>
                  <a:gd name="connsiteY15" fmla="*/ 9562 h 10000"/>
                  <a:gd name="connsiteX16" fmla="*/ 7166 w 10001"/>
                  <a:gd name="connsiteY16" fmla="*/ 9354 h 10000"/>
                  <a:gd name="connsiteX17" fmla="*/ 7492 w 10001"/>
                  <a:gd name="connsiteY17" fmla="*/ 9147 h 10000"/>
                  <a:gd name="connsiteX18" fmla="*/ 7822 w 10001"/>
                  <a:gd name="connsiteY18" fmla="*/ 8847 h 10000"/>
                  <a:gd name="connsiteX19" fmla="*/ 8136 w 10001"/>
                  <a:gd name="connsiteY19" fmla="*/ 8546 h 10000"/>
                  <a:gd name="connsiteX20" fmla="*/ 8454 w 10001"/>
                  <a:gd name="connsiteY20" fmla="*/ 8201 h 10000"/>
                  <a:gd name="connsiteX21" fmla="*/ 8755 w 10001"/>
                  <a:gd name="connsiteY21" fmla="*/ 7832 h 10000"/>
                  <a:gd name="connsiteX22" fmla="*/ 9062 w 10001"/>
                  <a:gd name="connsiteY22" fmla="*/ 7440 h 10000"/>
                  <a:gd name="connsiteX23" fmla="*/ 9368 w 10001"/>
                  <a:gd name="connsiteY23" fmla="*/ 6978 h 10000"/>
                  <a:gd name="connsiteX24" fmla="*/ 9663 w 10001"/>
                  <a:gd name="connsiteY24" fmla="*/ 6517 h 10000"/>
                  <a:gd name="connsiteX25" fmla="*/ 9979 w 10001"/>
                  <a:gd name="connsiteY25" fmla="*/ 5959 h 10000"/>
                  <a:gd name="connsiteX26" fmla="*/ 9966 w 10001"/>
                  <a:gd name="connsiteY26" fmla="*/ 0 h 10000"/>
                  <a:gd name="connsiteX27" fmla="*/ 9908 w 10001"/>
                  <a:gd name="connsiteY27" fmla="*/ 150 h 10000"/>
                  <a:gd name="connsiteX28" fmla="*/ 9626 w 10001"/>
                  <a:gd name="connsiteY28" fmla="*/ 819 h 10000"/>
                  <a:gd name="connsiteX29" fmla="*/ 9331 w 10001"/>
                  <a:gd name="connsiteY29" fmla="*/ 1465 h 10000"/>
                  <a:gd name="connsiteX30" fmla="*/ 9037 w 10001"/>
                  <a:gd name="connsiteY30" fmla="*/ 2088 h 10000"/>
                  <a:gd name="connsiteX31" fmla="*/ 8738 w 10001"/>
                  <a:gd name="connsiteY31" fmla="*/ 2688 h 10000"/>
                  <a:gd name="connsiteX32" fmla="*/ 8431 w 10001"/>
                  <a:gd name="connsiteY32" fmla="*/ 3242 h 10000"/>
                  <a:gd name="connsiteX33" fmla="*/ 8123 w 10001"/>
                  <a:gd name="connsiteY33" fmla="*/ 3749 h 10000"/>
                  <a:gd name="connsiteX34" fmla="*/ 7811 w 10001"/>
                  <a:gd name="connsiteY34" fmla="*/ 4211 h 10000"/>
                  <a:gd name="connsiteX35" fmla="*/ 7479 w 10001"/>
                  <a:gd name="connsiteY35" fmla="*/ 4649 h 10000"/>
                  <a:gd name="connsiteX36" fmla="*/ 7166 w 10001"/>
                  <a:gd name="connsiteY36" fmla="*/ 5064 h 10000"/>
                  <a:gd name="connsiteX37" fmla="*/ 6837 w 10001"/>
                  <a:gd name="connsiteY37" fmla="*/ 5456 h 10000"/>
                  <a:gd name="connsiteX38" fmla="*/ 6510 w 10001"/>
                  <a:gd name="connsiteY38" fmla="*/ 5802 h 10000"/>
                  <a:gd name="connsiteX39" fmla="*/ 6185 w 10001"/>
                  <a:gd name="connsiteY39" fmla="*/ 6078 h 10000"/>
                  <a:gd name="connsiteX40" fmla="*/ 5856 w 10001"/>
                  <a:gd name="connsiteY40" fmla="*/ 6332 h 10000"/>
                  <a:gd name="connsiteX41" fmla="*/ 5518 w 10001"/>
                  <a:gd name="connsiteY41" fmla="*/ 6587 h 10000"/>
                  <a:gd name="connsiteX42" fmla="*/ 5193 w 10001"/>
                  <a:gd name="connsiteY42" fmla="*/ 6816 h 10000"/>
                  <a:gd name="connsiteX43" fmla="*/ 4850 w 10001"/>
                  <a:gd name="connsiteY43" fmla="*/ 6932 h 10000"/>
                  <a:gd name="connsiteX44" fmla="*/ 4524 w 10001"/>
                  <a:gd name="connsiteY44" fmla="*/ 7070 h 10000"/>
                  <a:gd name="connsiteX45" fmla="*/ 4188 w 10001"/>
                  <a:gd name="connsiteY45" fmla="*/ 7139 h 10000"/>
                  <a:gd name="connsiteX46" fmla="*/ 3857 w 10001"/>
                  <a:gd name="connsiteY46" fmla="*/ 7186 h 10000"/>
                  <a:gd name="connsiteX47" fmla="*/ 3532 w 10001"/>
                  <a:gd name="connsiteY47" fmla="*/ 7186 h 10000"/>
                  <a:gd name="connsiteX48" fmla="*/ 3206 w 10001"/>
                  <a:gd name="connsiteY48" fmla="*/ 7186 h 10000"/>
                  <a:gd name="connsiteX49" fmla="*/ 2875 w 10001"/>
                  <a:gd name="connsiteY49" fmla="*/ 7117 h 10000"/>
                  <a:gd name="connsiteX50" fmla="*/ 2552 w 10001"/>
                  <a:gd name="connsiteY50" fmla="*/ 7025 h 10000"/>
                  <a:gd name="connsiteX51" fmla="*/ 2232 w 10001"/>
                  <a:gd name="connsiteY51" fmla="*/ 6863 h 10000"/>
                  <a:gd name="connsiteX52" fmla="*/ 1919 w 10001"/>
                  <a:gd name="connsiteY52" fmla="*/ 6679 h 10000"/>
                  <a:gd name="connsiteX53" fmla="*/ 1600 w 10001"/>
                  <a:gd name="connsiteY53" fmla="*/ 6471 h 10000"/>
                  <a:gd name="connsiteX54" fmla="*/ 1298 w 10001"/>
                  <a:gd name="connsiteY54" fmla="*/ 6170 h 10000"/>
                  <a:gd name="connsiteX55" fmla="*/ 993 w 10001"/>
                  <a:gd name="connsiteY55" fmla="*/ 5871 h 10000"/>
                  <a:gd name="connsiteX56" fmla="*/ 700 w 10001"/>
                  <a:gd name="connsiteY56" fmla="*/ 5525 h 10000"/>
                  <a:gd name="connsiteX57" fmla="*/ 405 w 10001"/>
                  <a:gd name="connsiteY57" fmla="*/ 5156 h 10000"/>
                  <a:gd name="connsiteX58" fmla="*/ 111 w 10001"/>
                  <a:gd name="connsiteY58" fmla="*/ 4718 h 10000"/>
                  <a:gd name="connsiteX59" fmla="*/ 111 w 10001"/>
                  <a:gd name="connsiteY59" fmla="*/ 4718 h 10000"/>
                  <a:gd name="connsiteX60" fmla="*/ 68 w 10001"/>
                  <a:gd name="connsiteY60" fmla="*/ 4649 h 10000"/>
                  <a:gd name="connsiteX61" fmla="*/ 32 w 10001"/>
                  <a:gd name="connsiteY61" fmla="*/ 4649 h 10000"/>
                  <a:gd name="connsiteX62" fmla="*/ 0 w 10001"/>
                  <a:gd name="connsiteY62" fmla="*/ 4695 h 10000"/>
                  <a:gd name="connsiteX63" fmla="*/ 0 w 10001"/>
                  <a:gd name="connsiteY63" fmla="*/ 4763 h 10000"/>
                  <a:gd name="connsiteX64" fmla="*/ 11 w 10001"/>
                  <a:gd name="connsiteY64" fmla="*/ 4902 h 10000"/>
                  <a:gd name="connsiteX65" fmla="*/ 43 w 10001"/>
                  <a:gd name="connsiteY65" fmla="*/ 5064 h 10000"/>
                  <a:gd name="connsiteX66" fmla="*/ 111 w 10001"/>
                  <a:gd name="connsiteY66" fmla="*/ 5248 h 10000"/>
                  <a:gd name="connsiteX67" fmla="*/ 203 w 10001"/>
                  <a:gd name="connsiteY67" fmla="*/ 5502 h 10000"/>
                  <a:gd name="connsiteX68" fmla="*/ 203 w 10001"/>
                  <a:gd name="connsiteY68" fmla="*/ 5502 h 10000"/>
                  <a:gd name="connsiteX69" fmla="*/ 472 w 10001"/>
                  <a:gd name="connsiteY69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420 w 10001"/>
                  <a:gd name="connsiteY9" fmla="*/ 9861 h 10000"/>
                  <a:gd name="connsiteX10" fmla="*/ 4770 w 10001"/>
                  <a:gd name="connsiteY10" fmla="*/ 9953 h 10000"/>
                  <a:gd name="connsiteX11" fmla="*/ 5125 w 10001"/>
                  <a:gd name="connsiteY11" fmla="*/ 10000 h 10000"/>
                  <a:gd name="connsiteX12" fmla="*/ 6161 w 10001"/>
                  <a:gd name="connsiteY12" fmla="*/ 9861 h 10000"/>
                  <a:gd name="connsiteX13" fmla="*/ 6499 w 10001"/>
                  <a:gd name="connsiteY13" fmla="*/ 9746 h 10000"/>
                  <a:gd name="connsiteX14" fmla="*/ 6837 w 10001"/>
                  <a:gd name="connsiteY14" fmla="*/ 9562 h 10000"/>
                  <a:gd name="connsiteX15" fmla="*/ 7166 w 10001"/>
                  <a:gd name="connsiteY15" fmla="*/ 9354 h 10000"/>
                  <a:gd name="connsiteX16" fmla="*/ 7492 w 10001"/>
                  <a:gd name="connsiteY16" fmla="*/ 9147 h 10000"/>
                  <a:gd name="connsiteX17" fmla="*/ 7822 w 10001"/>
                  <a:gd name="connsiteY17" fmla="*/ 8847 h 10000"/>
                  <a:gd name="connsiteX18" fmla="*/ 8136 w 10001"/>
                  <a:gd name="connsiteY18" fmla="*/ 8546 h 10000"/>
                  <a:gd name="connsiteX19" fmla="*/ 8454 w 10001"/>
                  <a:gd name="connsiteY19" fmla="*/ 8201 h 10000"/>
                  <a:gd name="connsiteX20" fmla="*/ 8755 w 10001"/>
                  <a:gd name="connsiteY20" fmla="*/ 7832 h 10000"/>
                  <a:gd name="connsiteX21" fmla="*/ 9062 w 10001"/>
                  <a:gd name="connsiteY21" fmla="*/ 7440 h 10000"/>
                  <a:gd name="connsiteX22" fmla="*/ 9368 w 10001"/>
                  <a:gd name="connsiteY22" fmla="*/ 6978 h 10000"/>
                  <a:gd name="connsiteX23" fmla="*/ 9663 w 10001"/>
                  <a:gd name="connsiteY23" fmla="*/ 6517 h 10000"/>
                  <a:gd name="connsiteX24" fmla="*/ 9979 w 10001"/>
                  <a:gd name="connsiteY24" fmla="*/ 5959 h 10000"/>
                  <a:gd name="connsiteX25" fmla="*/ 9966 w 10001"/>
                  <a:gd name="connsiteY25" fmla="*/ 0 h 10000"/>
                  <a:gd name="connsiteX26" fmla="*/ 9908 w 10001"/>
                  <a:gd name="connsiteY26" fmla="*/ 150 h 10000"/>
                  <a:gd name="connsiteX27" fmla="*/ 9626 w 10001"/>
                  <a:gd name="connsiteY27" fmla="*/ 819 h 10000"/>
                  <a:gd name="connsiteX28" fmla="*/ 9331 w 10001"/>
                  <a:gd name="connsiteY28" fmla="*/ 1465 h 10000"/>
                  <a:gd name="connsiteX29" fmla="*/ 9037 w 10001"/>
                  <a:gd name="connsiteY29" fmla="*/ 2088 h 10000"/>
                  <a:gd name="connsiteX30" fmla="*/ 8738 w 10001"/>
                  <a:gd name="connsiteY30" fmla="*/ 2688 h 10000"/>
                  <a:gd name="connsiteX31" fmla="*/ 8431 w 10001"/>
                  <a:gd name="connsiteY31" fmla="*/ 3242 h 10000"/>
                  <a:gd name="connsiteX32" fmla="*/ 8123 w 10001"/>
                  <a:gd name="connsiteY32" fmla="*/ 3749 h 10000"/>
                  <a:gd name="connsiteX33" fmla="*/ 7811 w 10001"/>
                  <a:gd name="connsiteY33" fmla="*/ 4211 h 10000"/>
                  <a:gd name="connsiteX34" fmla="*/ 7479 w 10001"/>
                  <a:gd name="connsiteY34" fmla="*/ 4649 h 10000"/>
                  <a:gd name="connsiteX35" fmla="*/ 7166 w 10001"/>
                  <a:gd name="connsiteY35" fmla="*/ 5064 h 10000"/>
                  <a:gd name="connsiteX36" fmla="*/ 6837 w 10001"/>
                  <a:gd name="connsiteY36" fmla="*/ 5456 h 10000"/>
                  <a:gd name="connsiteX37" fmla="*/ 6510 w 10001"/>
                  <a:gd name="connsiteY37" fmla="*/ 5802 h 10000"/>
                  <a:gd name="connsiteX38" fmla="*/ 6185 w 10001"/>
                  <a:gd name="connsiteY38" fmla="*/ 6078 h 10000"/>
                  <a:gd name="connsiteX39" fmla="*/ 5856 w 10001"/>
                  <a:gd name="connsiteY39" fmla="*/ 6332 h 10000"/>
                  <a:gd name="connsiteX40" fmla="*/ 5518 w 10001"/>
                  <a:gd name="connsiteY40" fmla="*/ 6587 h 10000"/>
                  <a:gd name="connsiteX41" fmla="*/ 5193 w 10001"/>
                  <a:gd name="connsiteY41" fmla="*/ 6816 h 10000"/>
                  <a:gd name="connsiteX42" fmla="*/ 4850 w 10001"/>
                  <a:gd name="connsiteY42" fmla="*/ 6932 h 10000"/>
                  <a:gd name="connsiteX43" fmla="*/ 4524 w 10001"/>
                  <a:gd name="connsiteY43" fmla="*/ 7070 h 10000"/>
                  <a:gd name="connsiteX44" fmla="*/ 4188 w 10001"/>
                  <a:gd name="connsiteY44" fmla="*/ 7139 h 10000"/>
                  <a:gd name="connsiteX45" fmla="*/ 3857 w 10001"/>
                  <a:gd name="connsiteY45" fmla="*/ 7186 h 10000"/>
                  <a:gd name="connsiteX46" fmla="*/ 3532 w 10001"/>
                  <a:gd name="connsiteY46" fmla="*/ 7186 h 10000"/>
                  <a:gd name="connsiteX47" fmla="*/ 3206 w 10001"/>
                  <a:gd name="connsiteY47" fmla="*/ 7186 h 10000"/>
                  <a:gd name="connsiteX48" fmla="*/ 2875 w 10001"/>
                  <a:gd name="connsiteY48" fmla="*/ 7117 h 10000"/>
                  <a:gd name="connsiteX49" fmla="*/ 2552 w 10001"/>
                  <a:gd name="connsiteY49" fmla="*/ 7025 h 10000"/>
                  <a:gd name="connsiteX50" fmla="*/ 2232 w 10001"/>
                  <a:gd name="connsiteY50" fmla="*/ 6863 h 10000"/>
                  <a:gd name="connsiteX51" fmla="*/ 1919 w 10001"/>
                  <a:gd name="connsiteY51" fmla="*/ 6679 h 10000"/>
                  <a:gd name="connsiteX52" fmla="*/ 1600 w 10001"/>
                  <a:gd name="connsiteY52" fmla="*/ 6471 h 10000"/>
                  <a:gd name="connsiteX53" fmla="*/ 1298 w 10001"/>
                  <a:gd name="connsiteY53" fmla="*/ 6170 h 10000"/>
                  <a:gd name="connsiteX54" fmla="*/ 993 w 10001"/>
                  <a:gd name="connsiteY54" fmla="*/ 5871 h 10000"/>
                  <a:gd name="connsiteX55" fmla="*/ 700 w 10001"/>
                  <a:gd name="connsiteY55" fmla="*/ 5525 h 10000"/>
                  <a:gd name="connsiteX56" fmla="*/ 405 w 10001"/>
                  <a:gd name="connsiteY56" fmla="*/ 5156 h 10000"/>
                  <a:gd name="connsiteX57" fmla="*/ 111 w 10001"/>
                  <a:gd name="connsiteY57" fmla="*/ 4718 h 10000"/>
                  <a:gd name="connsiteX58" fmla="*/ 111 w 10001"/>
                  <a:gd name="connsiteY58" fmla="*/ 4718 h 10000"/>
                  <a:gd name="connsiteX59" fmla="*/ 68 w 10001"/>
                  <a:gd name="connsiteY59" fmla="*/ 4649 h 10000"/>
                  <a:gd name="connsiteX60" fmla="*/ 32 w 10001"/>
                  <a:gd name="connsiteY60" fmla="*/ 4649 h 10000"/>
                  <a:gd name="connsiteX61" fmla="*/ 0 w 10001"/>
                  <a:gd name="connsiteY61" fmla="*/ 4695 h 10000"/>
                  <a:gd name="connsiteX62" fmla="*/ 0 w 10001"/>
                  <a:gd name="connsiteY62" fmla="*/ 4763 h 10000"/>
                  <a:gd name="connsiteX63" fmla="*/ 11 w 10001"/>
                  <a:gd name="connsiteY63" fmla="*/ 4902 h 10000"/>
                  <a:gd name="connsiteX64" fmla="*/ 43 w 10001"/>
                  <a:gd name="connsiteY64" fmla="*/ 5064 h 10000"/>
                  <a:gd name="connsiteX65" fmla="*/ 111 w 10001"/>
                  <a:gd name="connsiteY65" fmla="*/ 5248 h 10000"/>
                  <a:gd name="connsiteX66" fmla="*/ 203 w 10001"/>
                  <a:gd name="connsiteY66" fmla="*/ 5502 h 10000"/>
                  <a:gd name="connsiteX67" fmla="*/ 203 w 10001"/>
                  <a:gd name="connsiteY67" fmla="*/ 5502 h 10000"/>
                  <a:gd name="connsiteX68" fmla="*/ 472 w 10001"/>
                  <a:gd name="connsiteY68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770 w 10001"/>
                  <a:gd name="connsiteY9" fmla="*/ 9953 h 10000"/>
                  <a:gd name="connsiteX10" fmla="*/ 5125 w 10001"/>
                  <a:gd name="connsiteY10" fmla="*/ 10000 h 10000"/>
                  <a:gd name="connsiteX11" fmla="*/ 6161 w 10001"/>
                  <a:gd name="connsiteY11" fmla="*/ 9861 h 10000"/>
                  <a:gd name="connsiteX12" fmla="*/ 6499 w 10001"/>
                  <a:gd name="connsiteY12" fmla="*/ 9746 h 10000"/>
                  <a:gd name="connsiteX13" fmla="*/ 6837 w 10001"/>
                  <a:gd name="connsiteY13" fmla="*/ 9562 h 10000"/>
                  <a:gd name="connsiteX14" fmla="*/ 7166 w 10001"/>
                  <a:gd name="connsiteY14" fmla="*/ 9354 h 10000"/>
                  <a:gd name="connsiteX15" fmla="*/ 7492 w 10001"/>
                  <a:gd name="connsiteY15" fmla="*/ 9147 h 10000"/>
                  <a:gd name="connsiteX16" fmla="*/ 7822 w 10001"/>
                  <a:gd name="connsiteY16" fmla="*/ 8847 h 10000"/>
                  <a:gd name="connsiteX17" fmla="*/ 8136 w 10001"/>
                  <a:gd name="connsiteY17" fmla="*/ 8546 h 10000"/>
                  <a:gd name="connsiteX18" fmla="*/ 8454 w 10001"/>
                  <a:gd name="connsiteY18" fmla="*/ 8201 h 10000"/>
                  <a:gd name="connsiteX19" fmla="*/ 8755 w 10001"/>
                  <a:gd name="connsiteY19" fmla="*/ 7832 h 10000"/>
                  <a:gd name="connsiteX20" fmla="*/ 9062 w 10001"/>
                  <a:gd name="connsiteY20" fmla="*/ 7440 h 10000"/>
                  <a:gd name="connsiteX21" fmla="*/ 9368 w 10001"/>
                  <a:gd name="connsiteY21" fmla="*/ 6978 h 10000"/>
                  <a:gd name="connsiteX22" fmla="*/ 9663 w 10001"/>
                  <a:gd name="connsiteY22" fmla="*/ 6517 h 10000"/>
                  <a:gd name="connsiteX23" fmla="*/ 9979 w 10001"/>
                  <a:gd name="connsiteY23" fmla="*/ 5959 h 10000"/>
                  <a:gd name="connsiteX24" fmla="*/ 9966 w 10001"/>
                  <a:gd name="connsiteY24" fmla="*/ 0 h 10000"/>
                  <a:gd name="connsiteX25" fmla="*/ 9908 w 10001"/>
                  <a:gd name="connsiteY25" fmla="*/ 150 h 10000"/>
                  <a:gd name="connsiteX26" fmla="*/ 9626 w 10001"/>
                  <a:gd name="connsiteY26" fmla="*/ 819 h 10000"/>
                  <a:gd name="connsiteX27" fmla="*/ 9331 w 10001"/>
                  <a:gd name="connsiteY27" fmla="*/ 1465 h 10000"/>
                  <a:gd name="connsiteX28" fmla="*/ 9037 w 10001"/>
                  <a:gd name="connsiteY28" fmla="*/ 2088 h 10000"/>
                  <a:gd name="connsiteX29" fmla="*/ 8738 w 10001"/>
                  <a:gd name="connsiteY29" fmla="*/ 2688 h 10000"/>
                  <a:gd name="connsiteX30" fmla="*/ 8431 w 10001"/>
                  <a:gd name="connsiteY30" fmla="*/ 3242 h 10000"/>
                  <a:gd name="connsiteX31" fmla="*/ 8123 w 10001"/>
                  <a:gd name="connsiteY31" fmla="*/ 3749 h 10000"/>
                  <a:gd name="connsiteX32" fmla="*/ 7811 w 10001"/>
                  <a:gd name="connsiteY32" fmla="*/ 4211 h 10000"/>
                  <a:gd name="connsiteX33" fmla="*/ 7479 w 10001"/>
                  <a:gd name="connsiteY33" fmla="*/ 4649 h 10000"/>
                  <a:gd name="connsiteX34" fmla="*/ 7166 w 10001"/>
                  <a:gd name="connsiteY34" fmla="*/ 5064 h 10000"/>
                  <a:gd name="connsiteX35" fmla="*/ 6837 w 10001"/>
                  <a:gd name="connsiteY35" fmla="*/ 5456 h 10000"/>
                  <a:gd name="connsiteX36" fmla="*/ 6510 w 10001"/>
                  <a:gd name="connsiteY36" fmla="*/ 5802 h 10000"/>
                  <a:gd name="connsiteX37" fmla="*/ 6185 w 10001"/>
                  <a:gd name="connsiteY37" fmla="*/ 6078 h 10000"/>
                  <a:gd name="connsiteX38" fmla="*/ 5856 w 10001"/>
                  <a:gd name="connsiteY38" fmla="*/ 6332 h 10000"/>
                  <a:gd name="connsiteX39" fmla="*/ 5518 w 10001"/>
                  <a:gd name="connsiteY39" fmla="*/ 6587 h 10000"/>
                  <a:gd name="connsiteX40" fmla="*/ 5193 w 10001"/>
                  <a:gd name="connsiteY40" fmla="*/ 6816 h 10000"/>
                  <a:gd name="connsiteX41" fmla="*/ 4850 w 10001"/>
                  <a:gd name="connsiteY41" fmla="*/ 6932 h 10000"/>
                  <a:gd name="connsiteX42" fmla="*/ 4524 w 10001"/>
                  <a:gd name="connsiteY42" fmla="*/ 7070 h 10000"/>
                  <a:gd name="connsiteX43" fmla="*/ 4188 w 10001"/>
                  <a:gd name="connsiteY43" fmla="*/ 7139 h 10000"/>
                  <a:gd name="connsiteX44" fmla="*/ 3857 w 10001"/>
                  <a:gd name="connsiteY44" fmla="*/ 7186 h 10000"/>
                  <a:gd name="connsiteX45" fmla="*/ 3532 w 10001"/>
                  <a:gd name="connsiteY45" fmla="*/ 7186 h 10000"/>
                  <a:gd name="connsiteX46" fmla="*/ 3206 w 10001"/>
                  <a:gd name="connsiteY46" fmla="*/ 7186 h 10000"/>
                  <a:gd name="connsiteX47" fmla="*/ 2875 w 10001"/>
                  <a:gd name="connsiteY47" fmla="*/ 7117 h 10000"/>
                  <a:gd name="connsiteX48" fmla="*/ 2552 w 10001"/>
                  <a:gd name="connsiteY48" fmla="*/ 7025 h 10000"/>
                  <a:gd name="connsiteX49" fmla="*/ 2232 w 10001"/>
                  <a:gd name="connsiteY49" fmla="*/ 6863 h 10000"/>
                  <a:gd name="connsiteX50" fmla="*/ 1919 w 10001"/>
                  <a:gd name="connsiteY50" fmla="*/ 6679 h 10000"/>
                  <a:gd name="connsiteX51" fmla="*/ 1600 w 10001"/>
                  <a:gd name="connsiteY51" fmla="*/ 6471 h 10000"/>
                  <a:gd name="connsiteX52" fmla="*/ 1298 w 10001"/>
                  <a:gd name="connsiteY52" fmla="*/ 6170 h 10000"/>
                  <a:gd name="connsiteX53" fmla="*/ 993 w 10001"/>
                  <a:gd name="connsiteY53" fmla="*/ 5871 h 10000"/>
                  <a:gd name="connsiteX54" fmla="*/ 700 w 10001"/>
                  <a:gd name="connsiteY54" fmla="*/ 5525 h 10000"/>
                  <a:gd name="connsiteX55" fmla="*/ 405 w 10001"/>
                  <a:gd name="connsiteY55" fmla="*/ 5156 h 10000"/>
                  <a:gd name="connsiteX56" fmla="*/ 111 w 10001"/>
                  <a:gd name="connsiteY56" fmla="*/ 4718 h 10000"/>
                  <a:gd name="connsiteX57" fmla="*/ 111 w 10001"/>
                  <a:gd name="connsiteY57" fmla="*/ 4718 h 10000"/>
                  <a:gd name="connsiteX58" fmla="*/ 68 w 10001"/>
                  <a:gd name="connsiteY58" fmla="*/ 4649 h 10000"/>
                  <a:gd name="connsiteX59" fmla="*/ 32 w 10001"/>
                  <a:gd name="connsiteY59" fmla="*/ 4649 h 10000"/>
                  <a:gd name="connsiteX60" fmla="*/ 0 w 10001"/>
                  <a:gd name="connsiteY60" fmla="*/ 4695 h 10000"/>
                  <a:gd name="connsiteX61" fmla="*/ 0 w 10001"/>
                  <a:gd name="connsiteY61" fmla="*/ 4763 h 10000"/>
                  <a:gd name="connsiteX62" fmla="*/ 11 w 10001"/>
                  <a:gd name="connsiteY62" fmla="*/ 4902 h 10000"/>
                  <a:gd name="connsiteX63" fmla="*/ 43 w 10001"/>
                  <a:gd name="connsiteY63" fmla="*/ 5064 h 10000"/>
                  <a:gd name="connsiteX64" fmla="*/ 111 w 10001"/>
                  <a:gd name="connsiteY64" fmla="*/ 5248 h 10000"/>
                  <a:gd name="connsiteX65" fmla="*/ 203 w 10001"/>
                  <a:gd name="connsiteY65" fmla="*/ 5502 h 10000"/>
                  <a:gd name="connsiteX66" fmla="*/ 203 w 10001"/>
                  <a:gd name="connsiteY66" fmla="*/ 5502 h 10000"/>
                  <a:gd name="connsiteX67" fmla="*/ 472 w 10001"/>
                  <a:gd name="connsiteY67" fmla="*/ 5963 h 10000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67" fmla="*/ 5125 w 10001"/>
                  <a:gd name="connsiteY67" fmla="*/ 10000 h 10933"/>
                  <a:gd name="connsiteX0" fmla="*/ 5030 w 10001"/>
                  <a:gd name="connsiteY0" fmla="*/ 10933 h 10944"/>
                  <a:gd name="connsiteX1" fmla="*/ 6161 w 10001"/>
                  <a:gd name="connsiteY1" fmla="*/ 9861 h 10944"/>
                  <a:gd name="connsiteX2" fmla="*/ 6499 w 10001"/>
                  <a:gd name="connsiteY2" fmla="*/ 9746 h 10944"/>
                  <a:gd name="connsiteX3" fmla="*/ 6837 w 10001"/>
                  <a:gd name="connsiteY3" fmla="*/ 9562 h 10944"/>
                  <a:gd name="connsiteX4" fmla="*/ 7166 w 10001"/>
                  <a:gd name="connsiteY4" fmla="*/ 9354 h 10944"/>
                  <a:gd name="connsiteX5" fmla="*/ 7492 w 10001"/>
                  <a:gd name="connsiteY5" fmla="*/ 9147 h 10944"/>
                  <a:gd name="connsiteX6" fmla="*/ 7822 w 10001"/>
                  <a:gd name="connsiteY6" fmla="*/ 8847 h 10944"/>
                  <a:gd name="connsiteX7" fmla="*/ 8136 w 10001"/>
                  <a:gd name="connsiteY7" fmla="*/ 8546 h 10944"/>
                  <a:gd name="connsiteX8" fmla="*/ 8454 w 10001"/>
                  <a:gd name="connsiteY8" fmla="*/ 8201 h 10944"/>
                  <a:gd name="connsiteX9" fmla="*/ 8755 w 10001"/>
                  <a:gd name="connsiteY9" fmla="*/ 7832 h 10944"/>
                  <a:gd name="connsiteX10" fmla="*/ 9062 w 10001"/>
                  <a:gd name="connsiteY10" fmla="*/ 7440 h 10944"/>
                  <a:gd name="connsiteX11" fmla="*/ 9368 w 10001"/>
                  <a:gd name="connsiteY11" fmla="*/ 6978 h 10944"/>
                  <a:gd name="connsiteX12" fmla="*/ 9663 w 10001"/>
                  <a:gd name="connsiteY12" fmla="*/ 6517 h 10944"/>
                  <a:gd name="connsiteX13" fmla="*/ 9979 w 10001"/>
                  <a:gd name="connsiteY13" fmla="*/ 5959 h 10944"/>
                  <a:gd name="connsiteX14" fmla="*/ 9966 w 10001"/>
                  <a:gd name="connsiteY14" fmla="*/ 0 h 10944"/>
                  <a:gd name="connsiteX15" fmla="*/ 9908 w 10001"/>
                  <a:gd name="connsiteY15" fmla="*/ 150 h 10944"/>
                  <a:gd name="connsiteX16" fmla="*/ 9626 w 10001"/>
                  <a:gd name="connsiteY16" fmla="*/ 819 h 10944"/>
                  <a:gd name="connsiteX17" fmla="*/ 9331 w 10001"/>
                  <a:gd name="connsiteY17" fmla="*/ 1465 h 10944"/>
                  <a:gd name="connsiteX18" fmla="*/ 9037 w 10001"/>
                  <a:gd name="connsiteY18" fmla="*/ 2088 h 10944"/>
                  <a:gd name="connsiteX19" fmla="*/ 8738 w 10001"/>
                  <a:gd name="connsiteY19" fmla="*/ 2688 h 10944"/>
                  <a:gd name="connsiteX20" fmla="*/ 8431 w 10001"/>
                  <a:gd name="connsiteY20" fmla="*/ 3242 h 10944"/>
                  <a:gd name="connsiteX21" fmla="*/ 8123 w 10001"/>
                  <a:gd name="connsiteY21" fmla="*/ 3749 h 10944"/>
                  <a:gd name="connsiteX22" fmla="*/ 7811 w 10001"/>
                  <a:gd name="connsiteY22" fmla="*/ 4211 h 10944"/>
                  <a:gd name="connsiteX23" fmla="*/ 7479 w 10001"/>
                  <a:gd name="connsiteY23" fmla="*/ 4649 h 10944"/>
                  <a:gd name="connsiteX24" fmla="*/ 7166 w 10001"/>
                  <a:gd name="connsiteY24" fmla="*/ 5064 h 10944"/>
                  <a:gd name="connsiteX25" fmla="*/ 6837 w 10001"/>
                  <a:gd name="connsiteY25" fmla="*/ 5456 h 10944"/>
                  <a:gd name="connsiteX26" fmla="*/ 6510 w 10001"/>
                  <a:gd name="connsiteY26" fmla="*/ 5802 h 10944"/>
                  <a:gd name="connsiteX27" fmla="*/ 6185 w 10001"/>
                  <a:gd name="connsiteY27" fmla="*/ 6078 h 10944"/>
                  <a:gd name="connsiteX28" fmla="*/ 5856 w 10001"/>
                  <a:gd name="connsiteY28" fmla="*/ 6332 h 10944"/>
                  <a:gd name="connsiteX29" fmla="*/ 5518 w 10001"/>
                  <a:gd name="connsiteY29" fmla="*/ 6587 h 10944"/>
                  <a:gd name="connsiteX30" fmla="*/ 5193 w 10001"/>
                  <a:gd name="connsiteY30" fmla="*/ 6816 h 10944"/>
                  <a:gd name="connsiteX31" fmla="*/ 4850 w 10001"/>
                  <a:gd name="connsiteY31" fmla="*/ 6932 h 10944"/>
                  <a:gd name="connsiteX32" fmla="*/ 4524 w 10001"/>
                  <a:gd name="connsiteY32" fmla="*/ 7070 h 10944"/>
                  <a:gd name="connsiteX33" fmla="*/ 4188 w 10001"/>
                  <a:gd name="connsiteY33" fmla="*/ 7139 h 10944"/>
                  <a:gd name="connsiteX34" fmla="*/ 3857 w 10001"/>
                  <a:gd name="connsiteY34" fmla="*/ 7186 h 10944"/>
                  <a:gd name="connsiteX35" fmla="*/ 3532 w 10001"/>
                  <a:gd name="connsiteY35" fmla="*/ 7186 h 10944"/>
                  <a:gd name="connsiteX36" fmla="*/ 3206 w 10001"/>
                  <a:gd name="connsiteY36" fmla="*/ 7186 h 10944"/>
                  <a:gd name="connsiteX37" fmla="*/ 2875 w 10001"/>
                  <a:gd name="connsiteY37" fmla="*/ 7117 h 10944"/>
                  <a:gd name="connsiteX38" fmla="*/ 2552 w 10001"/>
                  <a:gd name="connsiteY38" fmla="*/ 7025 h 10944"/>
                  <a:gd name="connsiteX39" fmla="*/ 2232 w 10001"/>
                  <a:gd name="connsiteY39" fmla="*/ 6863 h 10944"/>
                  <a:gd name="connsiteX40" fmla="*/ 1919 w 10001"/>
                  <a:gd name="connsiteY40" fmla="*/ 6679 h 10944"/>
                  <a:gd name="connsiteX41" fmla="*/ 1600 w 10001"/>
                  <a:gd name="connsiteY41" fmla="*/ 6471 h 10944"/>
                  <a:gd name="connsiteX42" fmla="*/ 1298 w 10001"/>
                  <a:gd name="connsiteY42" fmla="*/ 6170 h 10944"/>
                  <a:gd name="connsiteX43" fmla="*/ 993 w 10001"/>
                  <a:gd name="connsiteY43" fmla="*/ 5871 h 10944"/>
                  <a:gd name="connsiteX44" fmla="*/ 700 w 10001"/>
                  <a:gd name="connsiteY44" fmla="*/ 5525 h 10944"/>
                  <a:gd name="connsiteX45" fmla="*/ 405 w 10001"/>
                  <a:gd name="connsiteY45" fmla="*/ 5156 h 10944"/>
                  <a:gd name="connsiteX46" fmla="*/ 111 w 10001"/>
                  <a:gd name="connsiteY46" fmla="*/ 4718 h 10944"/>
                  <a:gd name="connsiteX47" fmla="*/ 111 w 10001"/>
                  <a:gd name="connsiteY47" fmla="*/ 4718 h 10944"/>
                  <a:gd name="connsiteX48" fmla="*/ 68 w 10001"/>
                  <a:gd name="connsiteY48" fmla="*/ 4649 h 10944"/>
                  <a:gd name="connsiteX49" fmla="*/ 32 w 10001"/>
                  <a:gd name="connsiteY49" fmla="*/ 4649 h 10944"/>
                  <a:gd name="connsiteX50" fmla="*/ 0 w 10001"/>
                  <a:gd name="connsiteY50" fmla="*/ 4695 h 10944"/>
                  <a:gd name="connsiteX51" fmla="*/ 0 w 10001"/>
                  <a:gd name="connsiteY51" fmla="*/ 4763 h 10944"/>
                  <a:gd name="connsiteX52" fmla="*/ 11 w 10001"/>
                  <a:gd name="connsiteY52" fmla="*/ 4902 h 10944"/>
                  <a:gd name="connsiteX53" fmla="*/ 43 w 10001"/>
                  <a:gd name="connsiteY53" fmla="*/ 5064 h 10944"/>
                  <a:gd name="connsiteX54" fmla="*/ 111 w 10001"/>
                  <a:gd name="connsiteY54" fmla="*/ 5248 h 10944"/>
                  <a:gd name="connsiteX55" fmla="*/ 203 w 10001"/>
                  <a:gd name="connsiteY55" fmla="*/ 5502 h 10944"/>
                  <a:gd name="connsiteX56" fmla="*/ 203 w 10001"/>
                  <a:gd name="connsiteY56" fmla="*/ 5502 h 10944"/>
                  <a:gd name="connsiteX57" fmla="*/ 472 w 10001"/>
                  <a:gd name="connsiteY57" fmla="*/ 5963 h 10944"/>
                  <a:gd name="connsiteX58" fmla="*/ 472 w 10001"/>
                  <a:gd name="connsiteY58" fmla="*/ 5963 h 10944"/>
                  <a:gd name="connsiteX59" fmla="*/ 834 w 10001"/>
                  <a:gd name="connsiteY59" fmla="*/ 6563 h 10944"/>
                  <a:gd name="connsiteX60" fmla="*/ 1195 w 10001"/>
                  <a:gd name="connsiteY60" fmla="*/ 7117 h 10944"/>
                  <a:gd name="connsiteX61" fmla="*/ 1557 w 10001"/>
                  <a:gd name="connsiteY61" fmla="*/ 7624 h 10944"/>
                  <a:gd name="connsiteX62" fmla="*/ 1919 w 10001"/>
                  <a:gd name="connsiteY62" fmla="*/ 8039 h 10944"/>
                  <a:gd name="connsiteX63" fmla="*/ 2280 w 10001"/>
                  <a:gd name="connsiteY63" fmla="*/ 8478 h 10944"/>
                  <a:gd name="connsiteX64" fmla="*/ 2643 w 10001"/>
                  <a:gd name="connsiteY64" fmla="*/ 8800 h 10944"/>
                  <a:gd name="connsiteX65" fmla="*/ 2998 w 10001"/>
                  <a:gd name="connsiteY65" fmla="*/ 9100 h 10944"/>
                  <a:gd name="connsiteX66" fmla="*/ 5030 w 10001"/>
                  <a:gd name="connsiteY66" fmla="*/ 10933 h 10944"/>
                  <a:gd name="connsiteX0" fmla="*/ 5030 w 10001"/>
                  <a:gd name="connsiteY0" fmla="*/ 10933 h 10940"/>
                  <a:gd name="connsiteX1" fmla="*/ 6499 w 10001"/>
                  <a:gd name="connsiteY1" fmla="*/ 9746 h 10940"/>
                  <a:gd name="connsiteX2" fmla="*/ 6837 w 10001"/>
                  <a:gd name="connsiteY2" fmla="*/ 9562 h 10940"/>
                  <a:gd name="connsiteX3" fmla="*/ 7166 w 10001"/>
                  <a:gd name="connsiteY3" fmla="*/ 9354 h 10940"/>
                  <a:gd name="connsiteX4" fmla="*/ 7492 w 10001"/>
                  <a:gd name="connsiteY4" fmla="*/ 9147 h 10940"/>
                  <a:gd name="connsiteX5" fmla="*/ 7822 w 10001"/>
                  <a:gd name="connsiteY5" fmla="*/ 8847 h 10940"/>
                  <a:gd name="connsiteX6" fmla="*/ 8136 w 10001"/>
                  <a:gd name="connsiteY6" fmla="*/ 8546 h 10940"/>
                  <a:gd name="connsiteX7" fmla="*/ 8454 w 10001"/>
                  <a:gd name="connsiteY7" fmla="*/ 8201 h 10940"/>
                  <a:gd name="connsiteX8" fmla="*/ 8755 w 10001"/>
                  <a:gd name="connsiteY8" fmla="*/ 7832 h 10940"/>
                  <a:gd name="connsiteX9" fmla="*/ 9062 w 10001"/>
                  <a:gd name="connsiteY9" fmla="*/ 7440 h 10940"/>
                  <a:gd name="connsiteX10" fmla="*/ 9368 w 10001"/>
                  <a:gd name="connsiteY10" fmla="*/ 6978 h 10940"/>
                  <a:gd name="connsiteX11" fmla="*/ 9663 w 10001"/>
                  <a:gd name="connsiteY11" fmla="*/ 6517 h 10940"/>
                  <a:gd name="connsiteX12" fmla="*/ 9979 w 10001"/>
                  <a:gd name="connsiteY12" fmla="*/ 5959 h 10940"/>
                  <a:gd name="connsiteX13" fmla="*/ 9966 w 10001"/>
                  <a:gd name="connsiteY13" fmla="*/ 0 h 10940"/>
                  <a:gd name="connsiteX14" fmla="*/ 9908 w 10001"/>
                  <a:gd name="connsiteY14" fmla="*/ 150 h 10940"/>
                  <a:gd name="connsiteX15" fmla="*/ 9626 w 10001"/>
                  <a:gd name="connsiteY15" fmla="*/ 819 h 10940"/>
                  <a:gd name="connsiteX16" fmla="*/ 9331 w 10001"/>
                  <a:gd name="connsiteY16" fmla="*/ 1465 h 10940"/>
                  <a:gd name="connsiteX17" fmla="*/ 9037 w 10001"/>
                  <a:gd name="connsiteY17" fmla="*/ 2088 h 10940"/>
                  <a:gd name="connsiteX18" fmla="*/ 8738 w 10001"/>
                  <a:gd name="connsiteY18" fmla="*/ 2688 h 10940"/>
                  <a:gd name="connsiteX19" fmla="*/ 8431 w 10001"/>
                  <a:gd name="connsiteY19" fmla="*/ 3242 h 10940"/>
                  <a:gd name="connsiteX20" fmla="*/ 8123 w 10001"/>
                  <a:gd name="connsiteY20" fmla="*/ 3749 h 10940"/>
                  <a:gd name="connsiteX21" fmla="*/ 7811 w 10001"/>
                  <a:gd name="connsiteY21" fmla="*/ 4211 h 10940"/>
                  <a:gd name="connsiteX22" fmla="*/ 7479 w 10001"/>
                  <a:gd name="connsiteY22" fmla="*/ 4649 h 10940"/>
                  <a:gd name="connsiteX23" fmla="*/ 7166 w 10001"/>
                  <a:gd name="connsiteY23" fmla="*/ 5064 h 10940"/>
                  <a:gd name="connsiteX24" fmla="*/ 6837 w 10001"/>
                  <a:gd name="connsiteY24" fmla="*/ 5456 h 10940"/>
                  <a:gd name="connsiteX25" fmla="*/ 6510 w 10001"/>
                  <a:gd name="connsiteY25" fmla="*/ 5802 h 10940"/>
                  <a:gd name="connsiteX26" fmla="*/ 6185 w 10001"/>
                  <a:gd name="connsiteY26" fmla="*/ 6078 h 10940"/>
                  <a:gd name="connsiteX27" fmla="*/ 5856 w 10001"/>
                  <a:gd name="connsiteY27" fmla="*/ 6332 h 10940"/>
                  <a:gd name="connsiteX28" fmla="*/ 5518 w 10001"/>
                  <a:gd name="connsiteY28" fmla="*/ 6587 h 10940"/>
                  <a:gd name="connsiteX29" fmla="*/ 5193 w 10001"/>
                  <a:gd name="connsiteY29" fmla="*/ 6816 h 10940"/>
                  <a:gd name="connsiteX30" fmla="*/ 4850 w 10001"/>
                  <a:gd name="connsiteY30" fmla="*/ 6932 h 10940"/>
                  <a:gd name="connsiteX31" fmla="*/ 4524 w 10001"/>
                  <a:gd name="connsiteY31" fmla="*/ 7070 h 10940"/>
                  <a:gd name="connsiteX32" fmla="*/ 4188 w 10001"/>
                  <a:gd name="connsiteY32" fmla="*/ 7139 h 10940"/>
                  <a:gd name="connsiteX33" fmla="*/ 3857 w 10001"/>
                  <a:gd name="connsiteY33" fmla="*/ 7186 h 10940"/>
                  <a:gd name="connsiteX34" fmla="*/ 3532 w 10001"/>
                  <a:gd name="connsiteY34" fmla="*/ 7186 h 10940"/>
                  <a:gd name="connsiteX35" fmla="*/ 3206 w 10001"/>
                  <a:gd name="connsiteY35" fmla="*/ 7186 h 10940"/>
                  <a:gd name="connsiteX36" fmla="*/ 2875 w 10001"/>
                  <a:gd name="connsiteY36" fmla="*/ 7117 h 10940"/>
                  <a:gd name="connsiteX37" fmla="*/ 2552 w 10001"/>
                  <a:gd name="connsiteY37" fmla="*/ 7025 h 10940"/>
                  <a:gd name="connsiteX38" fmla="*/ 2232 w 10001"/>
                  <a:gd name="connsiteY38" fmla="*/ 6863 h 10940"/>
                  <a:gd name="connsiteX39" fmla="*/ 1919 w 10001"/>
                  <a:gd name="connsiteY39" fmla="*/ 6679 h 10940"/>
                  <a:gd name="connsiteX40" fmla="*/ 1600 w 10001"/>
                  <a:gd name="connsiteY40" fmla="*/ 6471 h 10940"/>
                  <a:gd name="connsiteX41" fmla="*/ 1298 w 10001"/>
                  <a:gd name="connsiteY41" fmla="*/ 6170 h 10940"/>
                  <a:gd name="connsiteX42" fmla="*/ 993 w 10001"/>
                  <a:gd name="connsiteY42" fmla="*/ 5871 h 10940"/>
                  <a:gd name="connsiteX43" fmla="*/ 700 w 10001"/>
                  <a:gd name="connsiteY43" fmla="*/ 5525 h 10940"/>
                  <a:gd name="connsiteX44" fmla="*/ 405 w 10001"/>
                  <a:gd name="connsiteY44" fmla="*/ 5156 h 10940"/>
                  <a:gd name="connsiteX45" fmla="*/ 111 w 10001"/>
                  <a:gd name="connsiteY45" fmla="*/ 4718 h 10940"/>
                  <a:gd name="connsiteX46" fmla="*/ 111 w 10001"/>
                  <a:gd name="connsiteY46" fmla="*/ 4718 h 10940"/>
                  <a:gd name="connsiteX47" fmla="*/ 68 w 10001"/>
                  <a:gd name="connsiteY47" fmla="*/ 4649 h 10940"/>
                  <a:gd name="connsiteX48" fmla="*/ 32 w 10001"/>
                  <a:gd name="connsiteY48" fmla="*/ 4649 h 10940"/>
                  <a:gd name="connsiteX49" fmla="*/ 0 w 10001"/>
                  <a:gd name="connsiteY49" fmla="*/ 4695 h 10940"/>
                  <a:gd name="connsiteX50" fmla="*/ 0 w 10001"/>
                  <a:gd name="connsiteY50" fmla="*/ 4763 h 10940"/>
                  <a:gd name="connsiteX51" fmla="*/ 11 w 10001"/>
                  <a:gd name="connsiteY51" fmla="*/ 4902 h 10940"/>
                  <a:gd name="connsiteX52" fmla="*/ 43 w 10001"/>
                  <a:gd name="connsiteY52" fmla="*/ 5064 h 10940"/>
                  <a:gd name="connsiteX53" fmla="*/ 111 w 10001"/>
                  <a:gd name="connsiteY53" fmla="*/ 5248 h 10940"/>
                  <a:gd name="connsiteX54" fmla="*/ 203 w 10001"/>
                  <a:gd name="connsiteY54" fmla="*/ 5502 h 10940"/>
                  <a:gd name="connsiteX55" fmla="*/ 203 w 10001"/>
                  <a:gd name="connsiteY55" fmla="*/ 5502 h 10940"/>
                  <a:gd name="connsiteX56" fmla="*/ 472 w 10001"/>
                  <a:gd name="connsiteY56" fmla="*/ 5963 h 10940"/>
                  <a:gd name="connsiteX57" fmla="*/ 472 w 10001"/>
                  <a:gd name="connsiteY57" fmla="*/ 5963 h 10940"/>
                  <a:gd name="connsiteX58" fmla="*/ 834 w 10001"/>
                  <a:gd name="connsiteY58" fmla="*/ 6563 h 10940"/>
                  <a:gd name="connsiteX59" fmla="*/ 1195 w 10001"/>
                  <a:gd name="connsiteY59" fmla="*/ 7117 h 10940"/>
                  <a:gd name="connsiteX60" fmla="*/ 1557 w 10001"/>
                  <a:gd name="connsiteY60" fmla="*/ 7624 h 10940"/>
                  <a:gd name="connsiteX61" fmla="*/ 1919 w 10001"/>
                  <a:gd name="connsiteY61" fmla="*/ 8039 h 10940"/>
                  <a:gd name="connsiteX62" fmla="*/ 2280 w 10001"/>
                  <a:gd name="connsiteY62" fmla="*/ 8478 h 10940"/>
                  <a:gd name="connsiteX63" fmla="*/ 2643 w 10001"/>
                  <a:gd name="connsiteY63" fmla="*/ 8800 h 10940"/>
                  <a:gd name="connsiteX64" fmla="*/ 2998 w 10001"/>
                  <a:gd name="connsiteY64" fmla="*/ 9100 h 10940"/>
                  <a:gd name="connsiteX65" fmla="*/ 5030 w 10001"/>
                  <a:gd name="connsiteY65" fmla="*/ 10933 h 10940"/>
                  <a:gd name="connsiteX0" fmla="*/ 2998 w 10001"/>
                  <a:gd name="connsiteY0" fmla="*/ 9100 h 9746"/>
                  <a:gd name="connsiteX1" fmla="*/ 6499 w 10001"/>
                  <a:gd name="connsiteY1" fmla="*/ 9746 h 9746"/>
                  <a:gd name="connsiteX2" fmla="*/ 6837 w 10001"/>
                  <a:gd name="connsiteY2" fmla="*/ 9562 h 9746"/>
                  <a:gd name="connsiteX3" fmla="*/ 7166 w 10001"/>
                  <a:gd name="connsiteY3" fmla="*/ 9354 h 9746"/>
                  <a:gd name="connsiteX4" fmla="*/ 7492 w 10001"/>
                  <a:gd name="connsiteY4" fmla="*/ 9147 h 9746"/>
                  <a:gd name="connsiteX5" fmla="*/ 7822 w 10001"/>
                  <a:gd name="connsiteY5" fmla="*/ 8847 h 9746"/>
                  <a:gd name="connsiteX6" fmla="*/ 8136 w 10001"/>
                  <a:gd name="connsiteY6" fmla="*/ 8546 h 9746"/>
                  <a:gd name="connsiteX7" fmla="*/ 8454 w 10001"/>
                  <a:gd name="connsiteY7" fmla="*/ 8201 h 9746"/>
                  <a:gd name="connsiteX8" fmla="*/ 8755 w 10001"/>
                  <a:gd name="connsiteY8" fmla="*/ 7832 h 9746"/>
                  <a:gd name="connsiteX9" fmla="*/ 9062 w 10001"/>
                  <a:gd name="connsiteY9" fmla="*/ 7440 h 9746"/>
                  <a:gd name="connsiteX10" fmla="*/ 9368 w 10001"/>
                  <a:gd name="connsiteY10" fmla="*/ 6978 h 9746"/>
                  <a:gd name="connsiteX11" fmla="*/ 9663 w 10001"/>
                  <a:gd name="connsiteY11" fmla="*/ 6517 h 9746"/>
                  <a:gd name="connsiteX12" fmla="*/ 9979 w 10001"/>
                  <a:gd name="connsiteY12" fmla="*/ 5959 h 9746"/>
                  <a:gd name="connsiteX13" fmla="*/ 9966 w 10001"/>
                  <a:gd name="connsiteY13" fmla="*/ 0 h 9746"/>
                  <a:gd name="connsiteX14" fmla="*/ 9908 w 10001"/>
                  <a:gd name="connsiteY14" fmla="*/ 150 h 9746"/>
                  <a:gd name="connsiteX15" fmla="*/ 9626 w 10001"/>
                  <a:gd name="connsiteY15" fmla="*/ 819 h 9746"/>
                  <a:gd name="connsiteX16" fmla="*/ 9331 w 10001"/>
                  <a:gd name="connsiteY16" fmla="*/ 1465 h 9746"/>
                  <a:gd name="connsiteX17" fmla="*/ 9037 w 10001"/>
                  <a:gd name="connsiteY17" fmla="*/ 2088 h 9746"/>
                  <a:gd name="connsiteX18" fmla="*/ 8738 w 10001"/>
                  <a:gd name="connsiteY18" fmla="*/ 2688 h 9746"/>
                  <a:gd name="connsiteX19" fmla="*/ 8431 w 10001"/>
                  <a:gd name="connsiteY19" fmla="*/ 3242 h 9746"/>
                  <a:gd name="connsiteX20" fmla="*/ 8123 w 10001"/>
                  <a:gd name="connsiteY20" fmla="*/ 3749 h 9746"/>
                  <a:gd name="connsiteX21" fmla="*/ 7811 w 10001"/>
                  <a:gd name="connsiteY21" fmla="*/ 4211 h 9746"/>
                  <a:gd name="connsiteX22" fmla="*/ 7479 w 10001"/>
                  <a:gd name="connsiteY22" fmla="*/ 4649 h 9746"/>
                  <a:gd name="connsiteX23" fmla="*/ 7166 w 10001"/>
                  <a:gd name="connsiteY23" fmla="*/ 5064 h 9746"/>
                  <a:gd name="connsiteX24" fmla="*/ 6837 w 10001"/>
                  <a:gd name="connsiteY24" fmla="*/ 5456 h 9746"/>
                  <a:gd name="connsiteX25" fmla="*/ 6510 w 10001"/>
                  <a:gd name="connsiteY25" fmla="*/ 5802 h 9746"/>
                  <a:gd name="connsiteX26" fmla="*/ 6185 w 10001"/>
                  <a:gd name="connsiteY26" fmla="*/ 6078 h 9746"/>
                  <a:gd name="connsiteX27" fmla="*/ 5856 w 10001"/>
                  <a:gd name="connsiteY27" fmla="*/ 6332 h 9746"/>
                  <a:gd name="connsiteX28" fmla="*/ 5518 w 10001"/>
                  <a:gd name="connsiteY28" fmla="*/ 6587 h 9746"/>
                  <a:gd name="connsiteX29" fmla="*/ 5193 w 10001"/>
                  <a:gd name="connsiteY29" fmla="*/ 6816 h 9746"/>
                  <a:gd name="connsiteX30" fmla="*/ 4850 w 10001"/>
                  <a:gd name="connsiteY30" fmla="*/ 6932 h 9746"/>
                  <a:gd name="connsiteX31" fmla="*/ 4524 w 10001"/>
                  <a:gd name="connsiteY31" fmla="*/ 7070 h 9746"/>
                  <a:gd name="connsiteX32" fmla="*/ 4188 w 10001"/>
                  <a:gd name="connsiteY32" fmla="*/ 7139 h 9746"/>
                  <a:gd name="connsiteX33" fmla="*/ 3857 w 10001"/>
                  <a:gd name="connsiteY33" fmla="*/ 7186 h 9746"/>
                  <a:gd name="connsiteX34" fmla="*/ 3532 w 10001"/>
                  <a:gd name="connsiteY34" fmla="*/ 7186 h 9746"/>
                  <a:gd name="connsiteX35" fmla="*/ 3206 w 10001"/>
                  <a:gd name="connsiteY35" fmla="*/ 7186 h 9746"/>
                  <a:gd name="connsiteX36" fmla="*/ 2875 w 10001"/>
                  <a:gd name="connsiteY36" fmla="*/ 7117 h 9746"/>
                  <a:gd name="connsiteX37" fmla="*/ 2552 w 10001"/>
                  <a:gd name="connsiteY37" fmla="*/ 7025 h 9746"/>
                  <a:gd name="connsiteX38" fmla="*/ 2232 w 10001"/>
                  <a:gd name="connsiteY38" fmla="*/ 6863 h 9746"/>
                  <a:gd name="connsiteX39" fmla="*/ 1919 w 10001"/>
                  <a:gd name="connsiteY39" fmla="*/ 6679 h 9746"/>
                  <a:gd name="connsiteX40" fmla="*/ 1600 w 10001"/>
                  <a:gd name="connsiteY40" fmla="*/ 6471 h 9746"/>
                  <a:gd name="connsiteX41" fmla="*/ 1298 w 10001"/>
                  <a:gd name="connsiteY41" fmla="*/ 6170 h 9746"/>
                  <a:gd name="connsiteX42" fmla="*/ 993 w 10001"/>
                  <a:gd name="connsiteY42" fmla="*/ 5871 h 9746"/>
                  <a:gd name="connsiteX43" fmla="*/ 700 w 10001"/>
                  <a:gd name="connsiteY43" fmla="*/ 5525 h 9746"/>
                  <a:gd name="connsiteX44" fmla="*/ 405 w 10001"/>
                  <a:gd name="connsiteY44" fmla="*/ 5156 h 9746"/>
                  <a:gd name="connsiteX45" fmla="*/ 111 w 10001"/>
                  <a:gd name="connsiteY45" fmla="*/ 4718 h 9746"/>
                  <a:gd name="connsiteX46" fmla="*/ 111 w 10001"/>
                  <a:gd name="connsiteY46" fmla="*/ 4718 h 9746"/>
                  <a:gd name="connsiteX47" fmla="*/ 68 w 10001"/>
                  <a:gd name="connsiteY47" fmla="*/ 4649 h 9746"/>
                  <a:gd name="connsiteX48" fmla="*/ 32 w 10001"/>
                  <a:gd name="connsiteY48" fmla="*/ 4649 h 9746"/>
                  <a:gd name="connsiteX49" fmla="*/ 0 w 10001"/>
                  <a:gd name="connsiteY49" fmla="*/ 4695 h 9746"/>
                  <a:gd name="connsiteX50" fmla="*/ 0 w 10001"/>
                  <a:gd name="connsiteY50" fmla="*/ 4763 h 9746"/>
                  <a:gd name="connsiteX51" fmla="*/ 11 w 10001"/>
                  <a:gd name="connsiteY51" fmla="*/ 4902 h 9746"/>
                  <a:gd name="connsiteX52" fmla="*/ 43 w 10001"/>
                  <a:gd name="connsiteY52" fmla="*/ 5064 h 9746"/>
                  <a:gd name="connsiteX53" fmla="*/ 111 w 10001"/>
                  <a:gd name="connsiteY53" fmla="*/ 5248 h 9746"/>
                  <a:gd name="connsiteX54" fmla="*/ 203 w 10001"/>
                  <a:gd name="connsiteY54" fmla="*/ 5502 h 9746"/>
                  <a:gd name="connsiteX55" fmla="*/ 203 w 10001"/>
                  <a:gd name="connsiteY55" fmla="*/ 5502 h 9746"/>
                  <a:gd name="connsiteX56" fmla="*/ 472 w 10001"/>
                  <a:gd name="connsiteY56" fmla="*/ 5963 h 9746"/>
                  <a:gd name="connsiteX57" fmla="*/ 472 w 10001"/>
                  <a:gd name="connsiteY57" fmla="*/ 5963 h 9746"/>
                  <a:gd name="connsiteX58" fmla="*/ 834 w 10001"/>
                  <a:gd name="connsiteY58" fmla="*/ 6563 h 9746"/>
                  <a:gd name="connsiteX59" fmla="*/ 1195 w 10001"/>
                  <a:gd name="connsiteY59" fmla="*/ 7117 h 9746"/>
                  <a:gd name="connsiteX60" fmla="*/ 1557 w 10001"/>
                  <a:gd name="connsiteY60" fmla="*/ 7624 h 9746"/>
                  <a:gd name="connsiteX61" fmla="*/ 1919 w 10001"/>
                  <a:gd name="connsiteY61" fmla="*/ 8039 h 9746"/>
                  <a:gd name="connsiteX62" fmla="*/ 2280 w 10001"/>
                  <a:gd name="connsiteY62" fmla="*/ 8478 h 9746"/>
                  <a:gd name="connsiteX63" fmla="*/ 2643 w 10001"/>
                  <a:gd name="connsiteY63" fmla="*/ 8800 h 9746"/>
                  <a:gd name="connsiteX64" fmla="*/ 2998 w 10001"/>
                  <a:gd name="connsiteY64" fmla="*/ 9100 h 9746"/>
                  <a:gd name="connsiteX0" fmla="*/ 2998 w 10000"/>
                  <a:gd name="connsiteY0" fmla="*/ 9337 h 9817"/>
                  <a:gd name="connsiteX1" fmla="*/ 6836 w 10000"/>
                  <a:gd name="connsiteY1" fmla="*/ 9811 h 9817"/>
                  <a:gd name="connsiteX2" fmla="*/ 7165 w 10000"/>
                  <a:gd name="connsiteY2" fmla="*/ 9598 h 9817"/>
                  <a:gd name="connsiteX3" fmla="*/ 7491 w 10000"/>
                  <a:gd name="connsiteY3" fmla="*/ 9385 h 9817"/>
                  <a:gd name="connsiteX4" fmla="*/ 7821 w 10000"/>
                  <a:gd name="connsiteY4" fmla="*/ 9078 h 9817"/>
                  <a:gd name="connsiteX5" fmla="*/ 8135 w 10000"/>
                  <a:gd name="connsiteY5" fmla="*/ 8769 h 9817"/>
                  <a:gd name="connsiteX6" fmla="*/ 8453 w 10000"/>
                  <a:gd name="connsiteY6" fmla="*/ 8415 h 9817"/>
                  <a:gd name="connsiteX7" fmla="*/ 8754 w 10000"/>
                  <a:gd name="connsiteY7" fmla="*/ 8036 h 9817"/>
                  <a:gd name="connsiteX8" fmla="*/ 9061 w 10000"/>
                  <a:gd name="connsiteY8" fmla="*/ 7634 h 9817"/>
                  <a:gd name="connsiteX9" fmla="*/ 9367 w 10000"/>
                  <a:gd name="connsiteY9" fmla="*/ 7160 h 9817"/>
                  <a:gd name="connsiteX10" fmla="*/ 9662 w 10000"/>
                  <a:gd name="connsiteY10" fmla="*/ 6687 h 9817"/>
                  <a:gd name="connsiteX11" fmla="*/ 9978 w 10000"/>
                  <a:gd name="connsiteY11" fmla="*/ 6114 h 9817"/>
                  <a:gd name="connsiteX12" fmla="*/ 9965 w 10000"/>
                  <a:gd name="connsiteY12" fmla="*/ 0 h 9817"/>
                  <a:gd name="connsiteX13" fmla="*/ 9907 w 10000"/>
                  <a:gd name="connsiteY13" fmla="*/ 154 h 9817"/>
                  <a:gd name="connsiteX14" fmla="*/ 9625 w 10000"/>
                  <a:gd name="connsiteY14" fmla="*/ 840 h 9817"/>
                  <a:gd name="connsiteX15" fmla="*/ 9330 w 10000"/>
                  <a:gd name="connsiteY15" fmla="*/ 1503 h 9817"/>
                  <a:gd name="connsiteX16" fmla="*/ 9036 w 10000"/>
                  <a:gd name="connsiteY16" fmla="*/ 2142 h 9817"/>
                  <a:gd name="connsiteX17" fmla="*/ 8737 w 10000"/>
                  <a:gd name="connsiteY17" fmla="*/ 2758 h 9817"/>
                  <a:gd name="connsiteX18" fmla="*/ 8430 w 10000"/>
                  <a:gd name="connsiteY18" fmla="*/ 3326 h 9817"/>
                  <a:gd name="connsiteX19" fmla="*/ 8122 w 10000"/>
                  <a:gd name="connsiteY19" fmla="*/ 3847 h 9817"/>
                  <a:gd name="connsiteX20" fmla="*/ 7810 w 10000"/>
                  <a:gd name="connsiteY20" fmla="*/ 4321 h 9817"/>
                  <a:gd name="connsiteX21" fmla="*/ 7478 w 10000"/>
                  <a:gd name="connsiteY21" fmla="*/ 4770 h 9817"/>
                  <a:gd name="connsiteX22" fmla="*/ 7165 w 10000"/>
                  <a:gd name="connsiteY22" fmla="*/ 5196 h 9817"/>
                  <a:gd name="connsiteX23" fmla="*/ 6836 w 10000"/>
                  <a:gd name="connsiteY23" fmla="*/ 5598 h 9817"/>
                  <a:gd name="connsiteX24" fmla="*/ 6509 w 10000"/>
                  <a:gd name="connsiteY24" fmla="*/ 5953 h 9817"/>
                  <a:gd name="connsiteX25" fmla="*/ 6184 w 10000"/>
                  <a:gd name="connsiteY25" fmla="*/ 6236 h 9817"/>
                  <a:gd name="connsiteX26" fmla="*/ 5855 w 10000"/>
                  <a:gd name="connsiteY26" fmla="*/ 6497 h 9817"/>
                  <a:gd name="connsiteX27" fmla="*/ 5517 w 10000"/>
                  <a:gd name="connsiteY27" fmla="*/ 6759 h 9817"/>
                  <a:gd name="connsiteX28" fmla="*/ 5192 w 10000"/>
                  <a:gd name="connsiteY28" fmla="*/ 6994 h 9817"/>
                  <a:gd name="connsiteX29" fmla="*/ 4850 w 10000"/>
                  <a:gd name="connsiteY29" fmla="*/ 7113 h 9817"/>
                  <a:gd name="connsiteX30" fmla="*/ 4524 w 10000"/>
                  <a:gd name="connsiteY30" fmla="*/ 7254 h 9817"/>
                  <a:gd name="connsiteX31" fmla="*/ 4188 w 10000"/>
                  <a:gd name="connsiteY31" fmla="*/ 7325 h 9817"/>
                  <a:gd name="connsiteX32" fmla="*/ 3857 w 10000"/>
                  <a:gd name="connsiteY32" fmla="*/ 7373 h 9817"/>
                  <a:gd name="connsiteX33" fmla="*/ 3532 w 10000"/>
                  <a:gd name="connsiteY33" fmla="*/ 7373 h 9817"/>
                  <a:gd name="connsiteX34" fmla="*/ 3206 w 10000"/>
                  <a:gd name="connsiteY34" fmla="*/ 7373 h 9817"/>
                  <a:gd name="connsiteX35" fmla="*/ 2875 w 10000"/>
                  <a:gd name="connsiteY35" fmla="*/ 7302 h 9817"/>
                  <a:gd name="connsiteX36" fmla="*/ 2552 w 10000"/>
                  <a:gd name="connsiteY36" fmla="*/ 7208 h 9817"/>
                  <a:gd name="connsiteX37" fmla="*/ 2232 w 10000"/>
                  <a:gd name="connsiteY37" fmla="*/ 7042 h 9817"/>
                  <a:gd name="connsiteX38" fmla="*/ 1919 w 10000"/>
                  <a:gd name="connsiteY38" fmla="*/ 6853 h 9817"/>
                  <a:gd name="connsiteX39" fmla="*/ 1600 w 10000"/>
                  <a:gd name="connsiteY39" fmla="*/ 6640 h 9817"/>
                  <a:gd name="connsiteX40" fmla="*/ 1298 w 10000"/>
                  <a:gd name="connsiteY40" fmla="*/ 6331 h 9817"/>
                  <a:gd name="connsiteX41" fmla="*/ 993 w 10000"/>
                  <a:gd name="connsiteY41" fmla="*/ 6024 h 9817"/>
                  <a:gd name="connsiteX42" fmla="*/ 700 w 10000"/>
                  <a:gd name="connsiteY42" fmla="*/ 5669 h 9817"/>
                  <a:gd name="connsiteX43" fmla="*/ 405 w 10000"/>
                  <a:gd name="connsiteY43" fmla="*/ 5290 h 9817"/>
                  <a:gd name="connsiteX44" fmla="*/ 111 w 10000"/>
                  <a:gd name="connsiteY44" fmla="*/ 4841 h 9817"/>
                  <a:gd name="connsiteX45" fmla="*/ 111 w 10000"/>
                  <a:gd name="connsiteY45" fmla="*/ 4841 h 9817"/>
                  <a:gd name="connsiteX46" fmla="*/ 68 w 10000"/>
                  <a:gd name="connsiteY46" fmla="*/ 4770 h 9817"/>
                  <a:gd name="connsiteX47" fmla="*/ 32 w 10000"/>
                  <a:gd name="connsiteY47" fmla="*/ 4770 h 9817"/>
                  <a:gd name="connsiteX48" fmla="*/ 0 w 10000"/>
                  <a:gd name="connsiteY48" fmla="*/ 4817 h 9817"/>
                  <a:gd name="connsiteX49" fmla="*/ 0 w 10000"/>
                  <a:gd name="connsiteY49" fmla="*/ 4887 h 9817"/>
                  <a:gd name="connsiteX50" fmla="*/ 11 w 10000"/>
                  <a:gd name="connsiteY50" fmla="*/ 5030 h 9817"/>
                  <a:gd name="connsiteX51" fmla="*/ 43 w 10000"/>
                  <a:gd name="connsiteY51" fmla="*/ 5196 h 9817"/>
                  <a:gd name="connsiteX52" fmla="*/ 111 w 10000"/>
                  <a:gd name="connsiteY52" fmla="*/ 5385 h 9817"/>
                  <a:gd name="connsiteX53" fmla="*/ 203 w 10000"/>
                  <a:gd name="connsiteY53" fmla="*/ 5645 h 9817"/>
                  <a:gd name="connsiteX54" fmla="*/ 203 w 10000"/>
                  <a:gd name="connsiteY54" fmla="*/ 5645 h 9817"/>
                  <a:gd name="connsiteX55" fmla="*/ 472 w 10000"/>
                  <a:gd name="connsiteY55" fmla="*/ 6118 h 9817"/>
                  <a:gd name="connsiteX56" fmla="*/ 472 w 10000"/>
                  <a:gd name="connsiteY56" fmla="*/ 6118 h 9817"/>
                  <a:gd name="connsiteX57" fmla="*/ 834 w 10000"/>
                  <a:gd name="connsiteY57" fmla="*/ 6734 h 9817"/>
                  <a:gd name="connsiteX58" fmla="*/ 1195 w 10000"/>
                  <a:gd name="connsiteY58" fmla="*/ 7302 h 9817"/>
                  <a:gd name="connsiteX59" fmla="*/ 1557 w 10000"/>
                  <a:gd name="connsiteY59" fmla="*/ 7823 h 9817"/>
                  <a:gd name="connsiteX60" fmla="*/ 1919 w 10000"/>
                  <a:gd name="connsiteY60" fmla="*/ 8249 h 9817"/>
                  <a:gd name="connsiteX61" fmla="*/ 2280 w 10000"/>
                  <a:gd name="connsiteY61" fmla="*/ 8699 h 9817"/>
                  <a:gd name="connsiteX62" fmla="*/ 2643 w 10000"/>
                  <a:gd name="connsiteY62" fmla="*/ 9029 h 9817"/>
                  <a:gd name="connsiteX63" fmla="*/ 2998 w 10000"/>
                  <a:gd name="connsiteY63" fmla="*/ 9337 h 9817"/>
                  <a:gd name="connsiteX0" fmla="*/ 2998 w 10000"/>
                  <a:gd name="connsiteY0" fmla="*/ 9511 h 9777"/>
                  <a:gd name="connsiteX1" fmla="*/ 7165 w 10000"/>
                  <a:gd name="connsiteY1" fmla="*/ 9777 h 9777"/>
                  <a:gd name="connsiteX2" fmla="*/ 7491 w 10000"/>
                  <a:gd name="connsiteY2" fmla="*/ 9560 h 9777"/>
                  <a:gd name="connsiteX3" fmla="*/ 7821 w 10000"/>
                  <a:gd name="connsiteY3" fmla="*/ 9247 h 9777"/>
                  <a:gd name="connsiteX4" fmla="*/ 8135 w 10000"/>
                  <a:gd name="connsiteY4" fmla="*/ 8932 h 9777"/>
                  <a:gd name="connsiteX5" fmla="*/ 8453 w 10000"/>
                  <a:gd name="connsiteY5" fmla="*/ 8572 h 9777"/>
                  <a:gd name="connsiteX6" fmla="*/ 8754 w 10000"/>
                  <a:gd name="connsiteY6" fmla="*/ 8186 h 9777"/>
                  <a:gd name="connsiteX7" fmla="*/ 9061 w 10000"/>
                  <a:gd name="connsiteY7" fmla="*/ 7776 h 9777"/>
                  <a:gd name="connsiteX8" fmla="*/ 9367 w 10000"/>
                  <a:gd name="connsiteY8" fmla="*/ 7293 h 9777"/>
                  <a:gd name="connsiteX9" fmla="*/ 9662 w 10000"/>
                  <a:gd name="connsiteY9" fmla="*/ 6812 h 9777"/>
                  <a:gd name="connsiteX10" fmla="*/ 9978 w 10000"/>
                  <a:gd name="connsiteY10" fmla="*/ 6228 h 9777"/>
                  <a:gd name="connsiteX11" fmla="*/ 9965 w 10000"/>
                  <a:gd name="connsiteY11" fmla="*/ 0 h 9777"/>
                  <a:gd name="connsiteX12" fmla="*/ 9907 w 10000"/>
                  <a:gd name="connsiteY12" fmla="*/ 157 h 9777"/>
                  <a:gd name="connsiteX13" fmla="*/ 9625 w 10000"/>
                  <a:gd name="connsiteY13" fmla="*/ 856 h 9777"/>
                  <a:gd name="connsiteX14" fmla="*/ 9330 w 10000"/>
                  <a:gd name="connsiteY14" fmla="*/ 1531 h 9777"/>
                  <a:gd name="connsiteX15" fmla="*/ 9036 w 10000"/>
                  <a:gd name="connsiteY15" fmla="*/ 2182 h 9777"/>
                  <a:gd name="connsiteX16" fmla="*/ 8737 w 10000"/>
                  <a:gd name="connsiteY16" fmla="*/ 2809 h 9777"/>
                  <a:gd name="connsiteX17" fmla="*/ 8430 w 10000"/>
                  <a:gd name="connsiteY17" fmla="*/ 3388 h 9777"/>
                  <a:gd name="connsiteX18" fmla="*/ 8122 w 10000"/>
                  <a:gd name="connsiteY18" fmla="*/ 3919 h 9777"/>
                  <a:gd name="connsiteX19" fmla="*/ 7810 w 10000"/>
                  <a:gd name="connsiteY19" fmla="*/ 4402 h 9777"/>
                  <a:gd name="connsiteX20" fmla="*/ 7478 w 10000"/>
                  <a:gd name="connsiteY20" fmla="*/ 4859 h 9777"/>
                  <a:gd name="connsiteX21" fmla="*/ 7165 w 10000"/>
                  <a:gd name="connsiteY21" fmla="*/ 5293 h 9777"/>
                  <a:gd name="connsiteX22" fmla="*/ 6836 w 10000"/>
                  <a:gd name="connsiteY22" fmla="*/ 5702 h 9777"/>
                  <a:gd name="connsiteX23" fmla="*/ 6509 w 10000"/>
                  <a:gd name="connsiteY23" fmla="*/ 6064 h 9777"/>
                  <a:gd name="connsiteX24" fmla="*/ 6184 w 10000"/>
                  <a:gd name="connsiteY24" fmla="*/ 6352 h 9777"/>
                  <a:gd name="connsiteX25" fmla="*/ 5855 w 10000"/>
                  <a:gd name="connsiteY25" fmla="*/ 6618 h 9777"/>
                  <a:gd name="connsiteX26" fmla="*/ 5517 w 10000"/>
                  <a:gd name="connsiteY26" fmla="*/ 6885 h 9777"/>
                  <a:gd name="connsiteX27" fmla="*/ 5192 w 10000"/>
                  <a:gd name="connsiteY27" fmla="*/ 7124 h 9777"/>
                  <a:gd name="connsiteX28" fmla="*/ 4850 w 10000"/>
                  <a:gd name="connsiteY28" fmla="*/ 7246 h 9777"/>
                  <a:gd name="connsiteX29" fmla="*/ 4524 w 10000"/>
                  <a:gd name="connsiteY29" fmla="*/ 7389 h 9777"/>
                  <a:gd name="connsiteX30" fmla="*/ 4188 w 10000"/>
                  <a:gd name="connsiteY30" fmla="*/ 7462 h 9777"/>
                  <a:gd name="connsiteX31" fmla="*/ 3857 w 10000"/>
                  <a:gd name="connsiteY31" fmla="*/ 7510 h 9777"/>
                  <a:gd name="connsiteX32" fmla="*/ 3532 w 10000"/>
                  <a:gd name="connsiteY32" fmla="*/ 7510 h 9777"/>
                  <a:gd name="connsiteX33" fmla="*/ 3206 w 10000"/>
                  <a:gd name="connsiteY33" fmla="*/ 7510 h 9777"/>
                  <a:gd name="connsiteX34" fmla="*/ 2875 w 10000"/>
                  <a:gd name="connsiteY34" fmla="*/ 7438 h 9777"/>
                  <a:gd name="connsiteX35" fmla="*/ 2552 w 10000"/>
                  <a:gd name="connsiteY35" fmla="*/ 7342 h 9777"/>
                  <a:gd name="connsiteX36" fmla="*/ 2232 w 10000"/>
                  <a:gd name="connsiteY36" fmla="*/ 7173 h 9777"/>
                  <a:gd name="connsiteX37" fmla="*/ 1919 w 10000"/>
                  <a:gd name="connsiteY37" fmla="*/ 6981 h 9777"/>
                  <a:gd name="connsiteX38" fmla="*/ 1600 w 10000"/>
                  <a:gd name="connsiteY38" fmla="*/ 6764 h 9777"/>
                  <a:gd name="connsiteX39" fmla="*/ 1298 w 10000"/>
                  <a:gd name="connsiteY39" fmla="*/ 6449 h 9777"/>
                  <a:gd name="connsiteX40" fmla="*/ 993 w 10000"/>
                  <a:gd name="connsiteY40" fmla="*/ 6136 h 9777"/>
                  <a:gd name="connsiteX41" fmla="*/ 700 w 10000"/>
                  <a:gd name="connsiteY41" fmla="*/ 5775 h 9777"/>
                  <a:gd name="connsiteX42" fmla="*/ 405 w 10000"/>
                  <a:gd name="connsiteY42" fmla="*/ 5389 h 9777"/>
                  <a:gd name="connsiteX43" fmla="*/ 111 w 10000"/>
                  <a:gd name="connsiteY43" fmla="*/ 4931 h 9777"/>
                  <a:gd name="connsiteX44" fmla="*/ 111 w 10000"/>
                  <a:gd name="connsiteY44" fmla="*/ 4931 h 9777"/>
                  <a:gd name="connsiteX45" fmla="*/ 68 w 10000"/>
                  <a:gd name="connsiteY45" fmla="*/ 4859 h 9777"/>
                  <a:gd name="connsiteX46" fmla="*/ 32 w 10000"/>
                  <a:gd name="connsiteY46" fmla="*/ 4859 h 9777"/>
                  <a:gd name="connsiteX47" fmla="*/ 0 w 10000"/>
                  <a:gd name="connsiteY47" fmla="*/ 4907 h 9777"/>
                  <a:gd name="connsiteX48" fmla="*/ 0 w 10000"/>
                  <a:gd name="connsiteY48" fmla="*/ 4978 h 9777"/>
                  <a:gd name="connsiteX49" fmla="*/ 11 w 10000"/>
                  <a:gd name="connsiteY49" fmla="*/ 5124 h 9777"/>
                  <a:gd name="connsiteX50" fmla="*/ 43 w 10000"/>
                  <a:gd name="connsiteY50" fmla="*/ 5293 h 9777"/>
                  <a:gd name="connsiteX51" fmla="*/ 111 w 10000"/>
                  <a:gd name="connsiteY51" fmla="*/ 5485 h 9777"/>
                  <a:gd name="connsiteX52" fmla="*/ 203 w 10000"/>
                  <a:gd name="connsiteY52" fmla="*/ 5750 h 9777"/>
                  <a:gd name="connsiteX53" fmla="*/ 203 w 10000"/>
                  <a:gd name="connsiteY53" fmla="*/ 5750 h 9777"/>
                  <a:gd name="connsiteX54" fmla="*/ 472 w 10000"/>
                  <a:gd name="connsiteY54" fmla="*/ 6232 h 9777"/>
                  <a:gd name="connsiteX55" fmla="*/ 472 w 10000"/>
                  <a:gd name="connsiteY55" fmla="*/ 6232 h 9777"/>
                  <a:gd name="connsiteX56" fmla="*/ 834 w 10000"/>
                  <a:gd name="connsiteY56" fmla="*/ 6860 h 9777"/>
                  <a:gd name="connsiteX57" fmla="*/ 1195 w 10000"/>
                  <a:gd name="connsiteY57" fmla="*/ 7438 h 9777"/>
                  <a:gd name="connsiteX58" fmla="*/ 1557 w 10000"/>
                  <a:gd name="connsiteY58" fmla="*/ 7969 h 9777"/>
                  <a:gd name="connsiteX59" fmla="*/ 1919 w 10000"/>
                  <a:gd name="connsiteY59" fmla="*/ 8403 h 9777"/>
                  <a:gd name="connsiteX60" fmla="*/ 2280 w 10000"/>
                  <a:gd name="connsiteY60" fmla="*/ 8861 h 9777"/>
                  <a:gd name="connsiteX61" fmla="*/ 2643 w 10000"/>
                  <a:gd name="connsiteY61" fmla="*/ 9197 h 9777"/>
                  <a:gd name="connsiteX62" fmla="*/ 2998 w 10000"/>
                  <a:gd name="connsiteY62" fmla="*/ 9511 h 9777"/>
                  <a:gd name="connsiteX0" fmla="*/ 2998 w 10000"/>
                  <a:gd name="connsiteY0" fmla="*/ 9728 h 9798"/>
                  <a:gd name="connsiteX1" fmla="*/ 7491 w 10000"/>
                  <a:gd name="connsiteY1" fmla="*/ 9778 h 9798"/>
                  <a:gd name="connsiteX2" fmla="*/ 7821 w 10000"/>
                  <a:gd name="connsiteY2" fmla="*/ 9458 h 9798"/>
                  <a:gd name="connsiteX3" fmla="*/ 8135 w 10000"/>
                  <a:gd name="connsiteY3" fmla="*/ 9136 h 9798"/>
                  <a:gd name="connsiteX4" fmla="*/ 8453 w 10000"/>
                  <a:gd name="connsiteY4" fmla="*/ 8768 h 9798"/>
                  <a:gd name="connsiteX5" fmla="*/ 8754 w 10000"/>
                  <a:gd name="connsiteY5" fmla="*/ 8373 h 9798"/>
                  <a:gd name="connsiteX6" fmla="*/ 9061 w 10000"/>
                  <a:gd name="connsiteY6" fmla="*/ 7953 h 9798"/>
                  <a:gd name="connsiteX7" fmla="*/ 9367 w 10000"/>
                  <a:gd name="connsiteY7" fmla="*/ 7459 h 9798"/>
                  <a:gd name="connsiteX8" fmla="*/ 9662 w 10000"/>
                  <a:gd name="connsiteY8" fmla="*/ 6967 h 9798"/>
                  <a:gd name="connsiteX9" fmla="*/ 9978 w 10000"/>
                  <a:gd name="connsiteY9" fmla="*/ 6370 h 9798"/>
                  <a:gd name="connsiteX10" fmla="*/ 9965 w 10000"/>
                  <a:gd name="connsiteY10" fmla="*/ 0 h 9798"/>
                  <a:gd name="connsiteX11" fmla="*/ 9907 w 10000"/>
                  <a:gd name="connsiteY11" fmla="*/ 161 h 9798"/>
                  <a:gd name="connsiteX12" fmla="*/ 9625 w 10000"/>
                  <a:gd name="connsiteY12" fmla="*/ 876 h 9798"/>
                  <a:gd name="connsiteX13" fmla="*/ 9330 w 10000"/>
                  <a:gd name="connsiteY13" fmla="*/ 1566 h 9798"/>
                  <a:gd name="connsiteX14" fmla="*/ 9036 w 10000"/>
                  <a:gd name="connsiteY14" fmla="*/ 2232 h 9798"/>
                  <a:gd name="connsiteX15" fmla="*/ 8737 w 10000"/>
                  <a:gd name="connsiteY15" fmla="*/ 2873 h 9798"/>
                  <a:gd name="connsiteX16" fmla="*/ 8430 w 10000"/>
                  <a:gd name="connsiteY16" fmla="*/ 3465 h 9798"/>
                  <a:gd name="connsiteX17" fmla="*/ 8122 w 10000"/>
                  <a:gd name="connsiteY17" fmla="*/ 4008 h 9798"/>
                  <a:gd name="connsiteX18" fmla="*/ 7810 w 10000"/>
                  <a:gd name="connsiteY18" fmla="*/ 4502 h 9798"/>
                  <a:gd name="connsiteX19" fmla="*/ 7478 w 10000"/>
                  <a:gd name="connsiteY19" fmla="*/ 4970 h 9798"/>
                  <a:gd name="connsiteX20" fmla="*/ 7165 w 10000"/>
                  <a:gd name="connsiteY20" fmla="*/ 5414 h 9798"/>
                  <a:gd name="connsiteX21" fmla="*/ 6836 w 10000"/>
                  <a:gd name="connsiteY21" fmla="*/ 5832 h 9798"/>
                  <a:gd name="connsiteX22" fmla="*/ 6509 w 10000"/>
                  <a:gd name="connsiteY22" fmla="*/ 6202 h 9798"/>
                  <a:gd name="connsiteX23" fmla="*/ 6184 w 10000"/>
                  <a:gd name="connsiteY23" fmla="*/ 6497 h 9798"/>
                  <a:gd name="connsiteX24" fmla="*/ 5855 w 10000"/>
                  <a:gd name="connsiteY24" fmla="*/ 6769 h 9798"/>
                  <a:gd name="connsiteX25" fmla="*/ 5517 w 10000"/>
                  <a:gd name="connsiteY25" fmla="*/ 7042 h 9798"/>
                  <a:gd name="connsiteX26" fmla="*/ 5192 w 10000"/>
                  <a:gd name="connsiteY26" fmla="*/ 7286 h 9798"/>
                  <a:gd name="connsiteX27" fmla="*/ 4850 w 10000"/>
                  <a:gd name="connsiteY27" fmla="*/ 7411 h 9798"/>
                  <a:gd name="connsiteX28" fmla="*/ 4524 w 10000"/>
                  <a:gd name="connsiteY28" fmla="*/ 7558 h 9798"/>
                  <a:gd name="connsiteX29" fmla="*/ 4188 w 10000"/>
                  <a:gd name="connsiteY29" fmla="*/ 7632 h 9798"/>
                  <a:gd name="connsiteX30" fmla="*/ 3857 w 10000"/>
                  <a:gd name="connsiteY30" fmla="*/ 7681 h 9798"/>
                  <a:gd name="connsiteX31" fmla="*/ 3532 w 10000"/>
                  <a:gd name="connsiteY31" fmla="*/ 7681 h 9798"/>
                  <a:gd name="connsiteX32" fmla="*/ 3206 w 10000"/>
                  <a:gd name="connsiteY32" fmla="*/ 7681 h 9798"/>
                  <a:gd name="connsiteX33" fmla="*/ 2875 w 10000"/>
                  <a:gd name="connsiteY33" fmla="*/ 7608 h 9798"/>
                  <a:gd name="connsiteX34" fmla="*/ 2552 w 10000"/>
                  <a:gd name="connsiteY34" fmla="*/ 7509 h 9798"/>
                  <a:gd name="connsiteX35" fmla="*/ 2232 w 10000"/>
                  <a:gd name="connsiteY35" fmla="*/ 7337 h 9798"/>
                  <a:gd name="connsiteX36" fmla="*/ 1919 w 10000"/>
                  <a:gd name="connsiteY36" fmla="*/ 7140 h 9798"/>
                  <a:gd name="connsiteX37" fmla="*/ 1600 w 10000"/>
                  <a:gd name="connsiteY37" fmla="*/ 6918 h 9798"/>
                  <a:gd name="connsiteX38" fmla="*/ 1298 w 10000"/>
                  <a:gd name="connsiteY38" fmla="*/ 6596 h 9798"/>
                  <a:gd name="connsiteX39" fmla="*/ 993 w 10000"/>
                  <a:gd name="connsiteY39" fmla="*/ 6276 h 9798"/>
                  <a:gd name="connsiteX40" fmla="*/ 700 w 10000"/>
                  <a:gd name="connsiteY40" fmla="*/ 5907 h 9798"/>
                  <a:gd name="connsiteX41" fmla="*/ 405 w 10000"/>
                  <a:gd name="connsiteY41" fmla="*/ 5512 h 9798"/>
                  <a:gd name="connsiteX42" fmla="*/ 111 w 10000"/>
                  <a:gd name="connsiteY42" fmla="*/ 5043 h 9798"/>
                  <a:gd name="connsiteX43" fmla="*/ 111 w 10000"/>
                  <a:gd name="connsiteY43" fmla="*/ 5043 h 9798"/>
                  <a:gd name="connsiteX44" fmla="*/ 68 w 10000"/>
                  <a:gd name="connsiteY44" fmla="*/ 4970 h 9798"/>
                  <a:gd name="connsiteX45" fmla="*/ 32 w 10000"/>
                  <a:gd name="connsiteY45" fmla="*/ 4970 h 9798"/>
                  <a:gd name="connsiteX46" fmla="*/ 0 w 10000"/>
                  <a:gd name="connsiteY46" fmla="*/ 5019 h 9798"/>
                  <a:gd name="connsiteX47" fmla="*/ 0 w 10000"/>
                  <a:gd name="connsiteY47" fmla="*/ 5092 h 9798"/>
                  <a:gd name="connsiteX48" fmla="*/ 11 w 10000"/>
                  <a:gd name="connsiteY48" fmla="*/ 5241 h 9798"/>
                  <a:gd name="connsiteX49" fmla="*/ 43 w 10000"/>
                  <a:gd name="connsiteY49" fmla="*/ 5414 h 9798"/>
                  <a:gd name="connsiteX50" fmla="*/ 111 w 10000"/>
                  <a:gd name="connsiteY50" fmla="*/ 5610 h 9798"/>
                  <a:gd name="connsiteX51" fmla="*/ 203 w 10000"/>
                  <a:gd name="connsiteY51" fmla="*/ 5881 h 9798"/>
                  <a:gd name="connsiteX52" fmla="*/ 203 w 10000"/>
                  <a:gd name="connsiteY52" fmla="*/ 5881 h 9798"/>
                  <a:gd name="connsiteX53" fmla="*/ 472 w 10000"/>
                  <a:gd name="connsiteY53" fmla="*/ 6374 h 9798"/>
                  <a:gd name="connsiteX54" fmla="*/ 472 w 10000"/>
                  <a:gd name="connsiteY54" fmla="*/ 6374 h 9798"/>
                  <a:gd name="connsiteX55" fmla="*/ 834 w 10000"/>
                  <a:gd name="connsiteY55" fmla="*/ 7016 h 9798"/>
                  <a:gd name="connsiteX56" fmla="*/ 1195 w 10000"/>
                  <a:gd name="connsiteY56" fmla="*/ 7608 h 9798"/>
                  <a:gd name="connsiteX57" fmla="*/ 1557 w 10000"/>
                  <a:gd name="connsiteY57" fmla="*/ 8151 h 9798"/>
                  <a:gd name="connsiteX58" fmla="*/ 1919 w 10000"/>
                  <a:gd name="connsiteY58" fmla="*/ 8595 h 9798"/>
                  <a:gd name="connsiteX59" fmla="*/ 2280 w 10000"/>
                  <a:gd name="connsiteY59" fmla="*/ 9063 h 9798"/>
                  <a:gd name="connsiteX60" fmla="*/ 2643 w 10000"/>
                  <a:gd name="connsiteY60" fmla="*/ 9407 h 9798"/>
                  <a:gd name="connsiteX61" fmla="*/ 2998 w 10000"/>
                  <a:gd name="connsiteY61" fmla="*/ 9728 h 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10000" h="9798">
                    <a:moveTo>
                      <a:pt x="2998" y="9728"/>
                    </a:moveTo>
                    <a:cubicBezTo>
                      <a:pt x="3806" y="9790"/>
                      <a:pt x="6687" y="9823"/>
                      <a:pt x="7491" y="9778"/>
                    </a:cubicBezTo>
                    <a:lnTo>
                      <a:pt x="7821" y="9458"/>
                    </a:lnTo>
                    <a:lnTo>
                      <a:pt x="8135" y="9136"/>
                    </a:lnTo>
                    <a:lnTo>
                      <a:pt x="8453" y="8768"/>
                    </a:lnTo>
                    <a:lnTo>
                      <a:pt x="8754" y="8373"/>
                    </a:lnTo>
                    <a:lnTo>
                      <a:pt x="9061" y="7953"/>
                    </a:lnTo>
                    <a:lnTo>
                      <a:pt x="9367" y="7459"/>
                    </a:lnTo>
                    <a:lnTo>
                      <a:pt x="9662" y="6967"/>
                    </a:lnTo>
                    <a:lnTo>
                      <a:pt x="9978" y="6370"/>
                    </a:lnTo>
                    <a:cubicBezTo>
                      <a:pt x="10029" y="5208"/>
                      <a:pt x="9978" y="1035"/>
                      <a:pt x="9965" y="0"/>
                    </a:cubicBezTo>
                    <a:cubicBezTo>
                      <a:pt x="9946" y="53"/>
                      <a:pt x="9927" y="108"/>
                      <a:pt x="9907" y="161"/>
                    </a:cubicBezTo>
                    <a:cubicBezTo>
                      <a:pt x="9814" y="400"/>
                      <a:pt x="9719" y="637"/>
                      <a:pt x="9625" y="876"/>
                    </a:cubicBezTo>
                    <a:cubicBezTo>
                      <a:pt x="9526" y="1106"/>
                      <a:pt x="9428" y="1337"/>
                      <a:pt x="9330" y="1566"/>
                    </a:cubicBezTo>
                    <a:lnTo>
                      <a:pt x="9036" y="2232"/>
                    </a:lnTo>
                    <a:lnTo>
                      <a:pt x="8737" y="2873"/>
                    </a:lnTo>
                    <a:cubicBezTo>
                      <a:pt x="8633" y="3070"/>
                      <a:pt x="8531" y="3269"/>
                      <a:pt x="8430" y="3465"/>
                    </a:cubicBezTo>
                    <a:lnTo>
                      <a:pt x="8122" y="4008"/>
                    </a:lnTo>
                    <a:lnTo>
                      <a:pt x="7810" y="4502"/>
                    </a:lnTo>
                    <a:lnTo>
                      <a:pt x="7478" y="4970"/>
                    </a:lnTo>
                    <a:lnTo>
                      <a:pt x="7165" y="5414"/>
                    </a:lnTo>
                    <a:lnTo>
                      <a:pt x="6836" y="5832"/>
                    </a:lnTo>
                    <a:lnTo>
                      <a:pt x="6509" y="6202"/>
                    </a:lnTo>
                    <a:lnTo>
                      <a:pt x="6184" y="6497"/>
                    </a:lnTo>
                    <a:lnTo>
                      <a:pt x="5855" y="6769"/>
                    </a:lnTo>
                    <a:lnTo>
                      <a:pt x="5517" y="7042"/>
                    </a:lnTo>
                    <a:lnTo>
                      <a:pt x="5192" y="7286"/>
                    </a:lnTo>
                    <a:lnTo>
                      <a:pt x="4850" y="7411"/>
                    </a:lnTo>
                    <a:lnTo>
                      <a:pt x="4524" y="7558"/>
                    </a:lnTo>
                    <a:lnTo>
                      <a:pt x="4188" y="7632"/>
                    </a:lnTo>
                    <a:lnTo>
                      <a:pt x="3857" y="7681"/>
                    </a:lnTo>
                    <a:lnTo>
                      <a:pt x="3532" y="7681"/>
                    </a:lnTo>
                    <a:lnTo>
                      <a:pt x="3206" y="7681"/>
                    </a:lnTo>
                    <a:lnTo>
                      <a:pt x="2875" y="7608"/>
                    </a:lnTo>
                    <a:lnTo>
                      <a:pt x="2552" y="7509"/>
                    </a:lnTo>
                    <a:lnTo>
                      <a:pt x="2232" y="7337"/>
                    </a:lnTo>
                    <a:lnTo>
                      <a:pt x="1919" y="7140"/>
                    </a:lnTo>
                    <a:lnTo>
                      <a:pt x="1600" y="6918"/>
                    </a:lnTo>
                    <a:lnTo>
                      <a:pt x="1298" y="6596"/>
                    </a:lnTo>
                    <a:lnTo>
                      <a:pt x="993" y="6276"/>
                    </a:lnTo>
                    <a:lnTo>
                      <a:pt x="700" y="5907"/>
                    </a:lnTo>
                    <a:lnTo>
                      <a:pt x="405" y="5512"/>
                    </a:lnTo>
                    <a:lnTo>
                      <a:pt x="111" y="5043"/>
                    </a:lnTo>
                    <a:lnTo>
                      <a:pt x="111" y="5043"/>
                    </a:lnTo>
                    <a:cubicBezTo>
                      <a:pt x="95" y="5019"/>
                      <a:pt x="82" y="4994"/>
                      <a:pt x="68" y="4970"/>
                    </a:cubicBezTo>
                    <a:lnTo>
                      <a:pt x="32" y="4970"/>
                    </a:lnTo>
                    <a:cubicBezTo>
                      <a:pt x="20" y="4986"/>
                      <a:pt x="9" y="5004"/>
                      <a:pt x="0" y="5019"/>
                    </a:cubicBezTo>
                    <a:lnTo>
                      <a:pt x="0" y="5092"/>
                    </a:lnTo>
                    <a:cubicBezTo>
                      <a:pt x="4" y="5142"/>
                      <a:pt x="7" y="5191"/>
                      <a:pt x="11" y="5241"/>
                    </a:cubicBezTo>
                    <a:cubicBezTo>
                      <a:pt x="23" y="5298"/>
                      <a:pt x="34" y="5356"/>
                      <a:pt x="43" y="5414"/>
                    </a:cubicBezTo>
                    <a:cubicBezTo>
                      <a:pt x="65" y="5479"/>
                      <a:pt x="88" y="5545"/>
                      <a:pt x="111" y="5610"/>
                    </a:cubicBezTo>
                    <a:cubicBezTo>
                      <a:pt x="142" y="5701"/>
                      <a:pt x="171" y="5792"/>
                      <a:pt x="203" y="5881"/>
                    </a:cubicBezTo>
                    <a:lnTo>
                      <a:pt x="203" y="5881"/>
                    </a:lnTo>
                    <a:cubicBezTo>
                      <a:pt x="293" y="6045"/>
                      <a:pt x="382" y="6210"/>
                      <a:pt x="472" y="6374"/>
                    </a:cubicBezTo>
                    <a:lnTo>
                      <a:pt x="472" y="6374"/>
                    </a:lnTo>
                    <a:lnTo>
                      <a:pt x="834" y="7016"/>
                    </a:lnTo>
                    <a:lnTo>
                      <a:pt x="1195" y="7608"/>
                    </a:lnTo>
                    <a:lnTo>
                      <a:pt x="1557" y="8151"/>
                    </a:lnTo>
                    <a:lnTo>
                      <a:pt x="1919" y="8595"/>
                    </a:lnTo>
                    <a:lnTo>
                      <a:pt x="2280" y="9063"/>
                    </a:lnTo>
                    <a:lnTo>
                      <a:pt x="2643" y="9407"/>
                    </a:lnTo>
                    <a:lnTo>
                      <a:pt x="2998" y="972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5" name="Freeform 32"/>
              <p:cNvSpPr>
                <a:spLocks/>
              </p:cNvSpPr>
              <p:nvPr/>
            </p:nvSpPr>
            <p:spPr bwMode="auto">
              <a:xfrm>
                <a:off x="5047118" y="4489341"/>
                <a:ext cx="3356031" cy="1544601"/>
              </a:xfrm>
              <a:custGeom>
                <a:avLst/>
                <a:gdLst>
                  <a:gd name="T0" fmla="*/ 73 w 1557"/>
                  <a:gd name="T1" fmla="*/ 688 h 716"/>
                  <a:gd name="T2" fmla="*/ 149 w 1557"/>
                  <a:gd name="T3" fmla="*/ 703 h 716"/>
                  <a:gd name="T4" fmla="*/ 226 w 1557"/>
                  <a:gd name="T5" fmla="*/ 712 h 716"/>
                  <a:gd name="T6" fmla="*/ 309 w 1557"/>
                  <a:gd name="T7" fmla="*/ 716 h 716"/>
                  <a:gd name="T8" fmla="*/ 393 w 1557"/>
                  <a:gd name="T9" fmla="*/ 714 h 716"/>
                  <a:gd name="T10" fmla="*/ 482 w 1557"/>
                  <a:gd name="T11" fmla="*/ 707 h 716"/>
                  <a:gd name="T12" fmla="*/ 572 w 1557"/>
                  <a:gd name="T13" fmla="*/ 694 h 716"/>
                  <a:gd name="T14" fmla="*/ 666 w 1557"/>
                  <a:gd name="T15" fmla="*/ 676 h 716"/>
                  <a:gd name="T16" fmla="*/ 760 w 1557"/>
                  <a:gd name="T17" fmla="*/ 650 h 716"/>
                  <a:gd name="T18" fmla="*/ 857 w 1557"/>
                  <a:gd name="T19" fmla="*/ 617 h 716"/>
                  <a:gd name="T20" fmla="*/ 955 w 1557"/>
                  <a:gd name="T21" fmla="*/ 578 h 716"/>
                  <a:gd name="T22" fmla="*/ 1054 w 1557"/>
                  <a:gd name="T23" fmla="*/ 532 h 716"/>
                  <a:gd name="T24" fmla="*/ 1156 w 1557"/>
                  <a:gd name="T25" fmla="*/ 479 h 716"/>
                  <a:gd name="T26" fmla="*/ 1255 w 1557"/>
                  <a:gd name="T27" fmla="*/ 416 h 716"/>
                  <a:gd name="T28" fmla="*/ 1356 w 1557"/>
                  <a:gd name="T29" fmla="*/ 346 h 716"/>
                  <a:gd name="T30" fmla="*/ 1456 w 1557"/>
                  <a:gd name="T31" fmla="*/ 269 h 716"/>
                  <a:gd name="T32" fmla="*/ 1557 w 1557"/>
                  <a:gd name="T33" fmla="*/ 184 h 716"/>
                  <a:gd name="T34" fmla="*/ 1417 w 1557"/>
                  <a:gd name="T35" fmla="*/ 0 h 716"/>
                  <a:gd name="T36" fmla="*/ 1332 w 1557"/>
                  <a:gd name="T37" fmla="*/ 77 h 716"/>
                  <a:gd name="T38" fmla="*/ 1244 w 1557"/>
                  <a:gd name="T39" fmla="*/ 153 h 716"/>
                  <a:gd name="T40" fmla="*/ 1156 w 1557"/>
                  <a:gd name="T41" fmla="*/ 223 h 716"/>
                  <a:gd name="T42" fmla="*/ 1064 w 1557"/>
                  <a:gd name="T43" fmla="*/ 289 h 716"/>
                  <a:gd name="T44" fmla="*/ 972 w 1557"/>
                  <a:gd name="T45" fmla="*/ 350 h 716"/>
                  <a:gd name="T46" fmla="*/ 878 w 1557"/>
                  <a:gd name="T47" fmla="*/ 407 h 716"/>
                  <a:gd name="T48" fmla="*/ 784 w 1557"/>
                  <a:gd name="T49" fmla="*/ 458 h 716"/>
                  <a:gd name="T50" fmla="*/ 692 w 1557"/>
                  <a:gd name="T51" fmla="*/ 504 h 716"/>
                  <a:gd name="T52" fmla="*/ 598 w 1557"/>
                  <a:gd name="T53" fmla="*/ 545 h 716"/>
                  <a:gd name="T54" fmla="*/ 508 w 1557"/>
                  <a:gd name="T55" fmla="*/ 580 h 716"/>
                  <a:gd name="T56" fmla="*/ 417 w 1557"/>
                  <a:gd name="T57" fmla="*/ 609 h 716"/>
                  <a:gd name="T58" fmla="*/ 331 w 1557"/>
                  <a:gd name="T59" fmla="*/ 631 h 716"/>
                  <a:gd name="T60" fmla="*/ 244 w 1557"/>
                  <a:gd name="T61" fmla="*/ 648 h 716"/>
                  <a:gd name="T62" fmla="*/ 163 w 1557"/>
                  <a:gd name="T63" fmla="*/ 657 h 716"/>
                  <a:gd name="T64" fmla="*/ 84 w 1557"/>
                  <a:gd name="T65" fmla="*/ 661 h 716"/>
                  <a:gd name="T66" fmla="*/ 11 w 1557"/>
                  <a:gd name="T67" fmla="*/ 657 h 716"/>
                  <a:gd name="T68" fmla="*/ 5 w 1557"/>
                  <a:gd name="T69" fmla="*/ 655 h 716"/>
                  <a:gd name="T70" fmla="*/ 0 w 1557"/>
                  <a:gd name="T71" fmla="*/ 659 h 716"/>
                  <a:gd name="T72" fmla="*/ 3 w 1557"/>
                  <a:gd name="T73" fmla="*/ 666 h 716"/>
                  <a:gd name="T74" fmla="*/ 20 w 1557"/>
                  <a:gd name="T75" fmla="*/ 674 h 716"/>
                  <a:gd name="T76" fmla="*/ 33 w 1557"/>
                  <a:gd name="T77" fmla="*/ 677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57" h="716">
                    <a:moveTo>
                      <a:pt x="73" y="688"/>
                    </a:moveTo>
                    <a:lnTo>
                      <a:pt x="73" y="688"/>
                    </a:lnTo>
                    <a:lnTo>
                      <a:pt x="110" y="696"/>
                    </a:lnTo>
                    <a:lnTo>
                      <a:pt x="149" y="703"/>
                    </a:lnTo>
                    <a:lnTo>
                      <a:pt x="187" y="709"/>
                    </a:lnTo>
                    <a:lnTo>
                      <a:pt x="226" y="712"/>
                    </a:lnTo>
                    <a:lnTo>
                      <a:pt x="266" y="714"/>
                    </a:lnTo>
                    <a:lnTo>
                      <a:pt x="309" y="716"/>
                    </a:lnTo>
                    <a:lnTo>
                      <a:pt x="349" y="716"/>
                    </a:lnTo>
                    <a:lnTo>
                      <a:pt x="393" y="714"/>
                    </a:lnTo>
                    <a:lnTo>
                      <a:pt x="438" y="712"/>
                    </a:lnTo>
                    <a:lnTo>
                      <a:pt x="482" y="707"/>
                    </a:lnTo>
                    <a:lnTo>
                      <a:pt x="526" y="701"/>
                    </a:lnTo>
                    <a:lnTo>
                      <a:pt x="572" y="694"/>
                    </a:lnTo>
                    <a:lnTo>
                      <a:pt x="618" y="687"/>
                    </a:lnTo>
                    <a:lnTo>
                      <a:pt x="666" y="676"/>
                    </a:lnTo>
                    <a:lnTo>
                      <a:pt x="712" y="663"/>
                    </a:lnTo>
                    <a:lnTo>
                      <a:pt x="760" y="650"/>
                    </a:lnTo>
                    <a:lnTo>
                      <a:pt x="810" y="635"/>
                    </a:lnTo>
                    <a:lnTo>
                      <a:pt x="857" y="617"/>
                    </a:lnTo>
                    <a:lnTo>
                      <a:pt x="907" y="598"/>
                    </a:lnTo>
                    <a:lnTo>
                      <a:pt x="955" y="578"/>
                    </a:lnTo>
                    <a:lnTo>
                      <a:pt x="1005" y="556"/>
                    </a:lnTo>
                    <a:lnTo>
                      <a:pt x="1054" y="532"/>
                    </a:lnTo>
                    <a:lnTo>
                      <a:pt x="1104" y="506"/>
                    </a:lnTo>
                    <a:lnTo>
                      <a:pt x="1156" y="479"/>
                    </a:lnTo>
                    <a:lnTo>
                      <a:pt x="1205" y="447"/>
                    </a:lnTo>
                    <a:lnTo>
                      <a:pt x="1255" y="416"/>
                    </a:lnTo>
                    <a:lnTo>
                      <a:pt x="1307" y="383"/>
                    </a:lnTo>
                    <a:lnTo>
                      <a:pt x="1356" y="346"/>
                    </a:lnTo>
                    <a:lnTo>
                      <a:pt x="1406" y="309"/>
                    </a:lnTo>
                    <a:lnTo>
                      <a:pt x="1456" y="269"/>
                    </a:lnTo>
                    <a:lnTo>
                      <a:pt x="1507" y="226"/>
                    </a:lnTo>
                    <a:lnTo>
                      <a:pt x="1557" y="184"/>
                    </a:lnTo>
                    <a:lnTo>
                      <a:pt x="1417" y="0"/>
                    </a:lnTo>
                    <a:lnTo>
                      <a:pt x="1417" y="0"/>
                    </a:lnTo>
                    <a:lnTo>
                      <a:pt x="1375" y="38"/>
                    </a:lnTo>
                    <a:lnTo>
                      <a:pt x="1332" y="77"/>
                    </a:lnTo>
                    <a:lnTo>
                      <a:pt x="1288" y="116"/>
                    </a:lnTo>
                    <a:lnTo>
                      <a:pt x="1244" y="153"/>
                    </a:lnTo>
                    <a:lnTo>
                      <a:pt x="1200" y="188"/>
                    </a:lnTo>
                    <a:lnTo>
                      <a:pt x="1156" y="223"/>
                    </a:lnTo>
                    <a:lnTo>
                      <a:pt x="1110" y="256"/>
                    </a:lnTo>
                    <a:lnTo>
                      <a:pt x="1064" y="289"/>
                    </a:lnTo>
                    <a:lnTo>
                      <a:pt x="1018" y="320"/>
                    </a:lnTo>
                    <a:lnTo>
                      <a:pt x="972" y="350"/>
                    </a:lnTo>
                    <a:lnTo>
                      <a:pt x="924" y="379"/>
                    </a:lnTo>
                    <a:lnTo>
                      <a:pt x="878" y="407"/>
                    </a:lnTo>
                    <a:lnTo>
                      <a:pt x="832" y="434"/>
                    </a:lnTo>
                    <a:lnTo>
                      <a:pt x="784" y="458"/>
                    </a:lnTo>
                    <a:lnTo>
                      <a:pt x="738" y="482"/>
                    </a:lnTo>
                    <a:lnTo>
                      <a:pt x="692" y="504"/>
                    </a:lnTo>
                    <a:lnTo>
                      <a:pt x="646" y="526"/>
                    </a:lnTo>
                    <a:lnTo>
                      <a:pt x="598" y="545"/>
                    </a:lnTo>
                    <a:lnTo>
                      <a:pt x="554" y="563"/>
                    </a:lnTo>
                    <a:lnTo>
                      <a:pt x="508" y="580"/>
                    </a:lnTo>
                    <a:lnTo>
                      <a:pt x="462" y="595"/>
                    </a:lnTo>
                    <a:lnTo>
                      <a:pt x="417" y="609"/>
                    </a:lnTo>
                    <a:lnTo>
                      <a:pt x="373" y="620"/>
                    </a:lnTo>
                    <a:lnTo>
                      <a:pt x="331" y="631"/>
                    </a:lnTo>
                    <a:lnTo>
                      <a:pt x="287" y="641"/>
                    </a:lnTo>
                    <a:lnTo>
                      <a:pt x="244" y="648"/>
                    </a:lnTo>
                    <a:lnTo>
                      <a:pt x="204" y="653"/>
                    </a:lnTo>
                    <a:lnTo>
                      <a:pt x="163" y="657"/>
                    </a:lnTo>
                    <a:lnTo>
                      <a:pt x="123" y="661"/>
                    </a:lnTo>
                    <a:lnTo>
                      <a:pt x="84" y="661"/>
                    </a:lnTo>
                    <a:lnTo>
                      <a:pt x="47" y="659"/>
                    </a:lnTo>
                    <a:lnTo>
                      <a:pt x="11" y="657"/>
                    </a:lnTo>
                    <a:lnTo>
                      <a:pt x="11" y="657"/>
                    </a:lnTo>
                    <a:lnTo>
                      <a:pt x="5" y="655"/>
                    </a:lnTo>
                    <a:lnTo>
                      <a:pt x="1" y="657"/>
                    </a:lnTo>
                    <a:lnTo>
                      <a:pt x="0" y="659"/>
                    </a:lnTo>
                    <a:lnTo>
                      <a:pt x="0" y="663"/>
                    </a:lnTo>
                    <a:lnTo>
                      <a:pt x="3" y="666"/>
                    </a:lnTo>
                    <a:lnTo>
                      <a:pt x="11" y="670"/>
                    </a:lnTo>
                    <a:lnTo>
                      <a:pt x="20" y="674"/>
                    </a:lnTo>
                    <a:lnTo>
                      <a:pt x="33" y="677"/>
                    </a:lnTo>
                    <a:lnTo>
                      <a:pt x="33" y="677"/>
                    </a:lnTo>
                    <a:lnTo>
                      <a:pt x="73" y="68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80" name="Freeform 34"/>
              <p:cNvSpPr>
                <a:spLocks/>
              </p:cNvSpPr>
              <p:nvPr userDrawn="1"/>
            </p:nvSpPr>
            <p:spPr bwMode="auto">
              <a:xfrm>
                <a:off x="5944070" y="34924"/>
                <a:ext cx="3195692" cy="1552537"/>
              </a:xfrm>
              <a:custGeom>
                <a:avLst/>
                <a:gdLst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425841 w 3832525"/>
                  <a:gd name="connsiteY6" fmla="*/ 75467 h 1552473"/>
                  <a:gd name="connsiteX7" fmla="*/ 3538023 w 3832525"/>
                  <a:gd name="connsiteY7" fmla="*/ 103498 h 1552473"/>
                  <a:gd name="connsiteX8" fmla="*/ 3643732 w 3832525"/>
                  <a:gd name="connsiteY8" fmla="*/ 131529 h 1552473"/>
                  <a:gd name="connsiteX9" fmla="*/ 3751598 w 3832525"/>
                  <a:gd name="connsiteY9" fmla="*/ 168185 h 1552473"/>
                  <a:gd name="connsiteX10" fmla="*/ 3832525 w 3832525"/>
                  <a:gd name="connsiteY10" fmla="*/ 199835 h 1552473"/>
                  <a:gd name="connsiteX11" fmla="*/ 3832525 w 3832525"/>
                  <a:gd name="connsiteY11" fmla="*/ 283571 h 1552473"/>
                  <a:gd name="connsiteX12" fmla="*/ 3742969 w 3832525"/>
                  <a:gd name="connsiteY12" fmla="*/ 263058 h 1552473"/>
                  <a:gd name="connsiteX13" fmla="*/ 3641575 w 3832525"/>
                  <a:gd name="connsiteY13" fmla="*/ 247964 h 1552473"/>
                  <a:gd name="connsiteX14" fmla="*/ 3533708 w 3832525"/>
                  <a:gd name="connsiteY14" fmla="*/ 230715 h 1552473"/>
                  <a:gd name="connsiteX15" fmla="*/ 3425841 w 3832525"/>
                  <a:gd name="connsiteY15" fmla="*/ 224246 h 1552473"/>
                  <a:gd name="connsiteX16" fmla="*/ 3311503 w 3832525"/>
                  <a:gd name="connsiteY16" fmla="*/ 215621 h 1552473"/>
                  <a:gd name="connsiteX17" fmla="*/ 3195007 w 3832525"/>
                  <a:gd name="connsiteY17" fmla="*/ 215621 h 1552473"/>
                  <a:gd name="connsiteX18" fmla="*/ 3080669 w 3832525"/>
                  <a:gd name="connsiteY18" fmla="*/ 219934 h 1552473"/>
                  <a:gd name="connsiteX19" fmla="*/ 2962015 w 3832525"/>
                  <a:gd name="connsiteY19" fmla="*/ 226402 h 1552473"/>
                  <a:gd name="connsiteX20" fmla="*/ 2839047 w 3832525"/>
                  <a:gd name="connsiteY20" fmla="*/ 239340 h 1552473"/>
                  <a:gd name="connsiteX21" fmla="*/ 2716080 w 3832525"/>
                  <a:gd name="connsiteY21" fmla="*/ 258746 h 1552473"/>
                  <a:gd name="connsiteX22" fmla="*/ 2593112 w 3832525"/>
                  <a:gd name="connsiteY22" fmla="*/ 278151 h 1552473"/>
                  <a:gd name="connsiteX23" fmla="*/ 2465829 w 3832525"/>
                  <a:gd name="connsiteY23" fmla="*/ 306182 h 1552473"/>
                  <a:gd name="connsiteX24" fmla="*/ 2338547 w 3832525"/>
                  <a:gd name="connsiteY24" fmla="*/ 338525 h 1552473"/>
                  <a:gd name="connsiteX25" fmla="*/ 2206950 w 3832525"/>
                  <a:gd name="connsiteY25" fmla="*/ 377337 h 1552473"/>
                  <a:gd name="connsiteX26" fmla="*/ 2079667 w 3832525"/>
                  <a:gd name="connsiteY26" fmla="*/ 418305 h 1552473"/>
                  <a:gd name="connsiteX27" fmla="*/ 1948070 w 3832525"/>
                  <a:gd name="connsiteY27" fmla="*/ 465742 h 1552473"/>
                  <a:gd name="connsiteX28" fmla="*/ 1822945 w 3832525"/>
                  <a:gd name="connsiteY28" fmla="*/ 517491 h 1552473"/>
                  <a:gd name="connsiteX29" fmla="*/ 1691348 w 3832525"/>
                  <a:gd name="connsiteY29" fmla="*/ 573553 h 1552473"/>
                  <a:gd name="connsiteX30" fmla="*/ 1559750 w 3832525"/>
                  <a:gd name="connsiteY30" fmla="*/ 636083 h 1552473"/>
                  <a:gd name="connsiteX31" fmla="*/ 1428153 w 3832525"/>
                  <a:gd name="connsiteY31" fmla="*/ 702925 h 1552473"/>
                  <a:gd name="connsiteX32" fmla="*/ 1300871 w 3832525"/>
                  <a:gd name="connsiteY32" fmla="*/ 776236 h 1552473"/>
                  <a:gd name="connsiteX33" fmla="*/ 1171431 w 3832525"/>
                  <a:gd name="connsiteY33" fmla="*/ 853860 h 1552473"/>
                  <a:gd name="connsiteX34" fmla="*/ 1044148 w 3832525"/>
                  <a:gd name="connsiteY34" fmla="*/ 937952 h 1552473"/>
                  <a:gd name="connsiteX35" fmla="*/ 916866 w 3832525"/>
                  <a:gd name="connsiteY35" fmla="*/ 1026357 h 1552473"/>
                  <a:gd name="connsiteX36" fmla="*/ 789583 w 3832525"/>
                  <a:gd name="connsiteY36" fmla="*/ 1121231 h 1552473"/>
                  <a:gd name="connsiteX37" fmla="*/ 666615 w 3832525"/>
                  <a:gd name="connsiteY37" fmla="*/ 1220416 h 1552473"/>
                  <a:gd name="connsiteX38" fmla="*/ 543648 w 3832525"/>
                  <a:gd name="connsiteY38" fmla="*/ 1323914 h 1552473"/>
                  <a:gd name="connsiteX39" fmla="*/ 420680 w 3832525"/>
                  <a:gd name="connsiteY39" fmla="*/ 1433881 h 1552473"/>
                  <a:gd name="connsiteX40" fmla="*/ 299869 w 3832525"/>
                  <a:gd name="connsiteY40" fmla="*/ 1552473 h 1552473"/>
                  <a:gd name="connsiteX41" fmla="*/ 0 w 3832525"/>
                  <a:gd name="connsiteY41" fmla="*/ 1136324 h 1552473"/>
                  <a:gd name="connsiteX42" fmla="*/ 118653 w 3832525"/>
                  <a:gd name="connsiteY42" fmla="*/ 1026357 h 1552473"/>
                  <a:gd name="connsiteX43" fmla="*/ 237307 w 3832525"/>
                  <a:gd name="connsiteY43" fmla="*/ 918547 h 1552473"/>
                  <a:gd name="connsiteX44" fmla="*/ 360274 w 3832525"/>
                  <a:gd name="connsiteY44" fmla="*/ 819361 h 1552473"/>
                  <a:gd name="connsiteX45" fmla="*/ 487557 w 3832525"/>
                  <a:gd name="connsiteY45" fmla="*/ 724487 h 1552473"/>
                  <a:gd name="connsiteX46" fmla="*/ 614839 w 3832525"/>
                  <a:gd name="connsiteY46" fmla="*/ 636083 h 1552473"/>
                  <a:gd name="connsiteX47" fmla="*/ 742122 w 3832525"/>
                  <a:gd name="connsiteY47" fmla="*/ 556303 h 1552473"/>
                  <a:gd name="connsiteX48" fmla="*/ 873719 w 3832525"/>
                  <a:gd name="connsiteY48" fmla="*/ 480835 h 1552473"/>
                  <a:gd name="connsiteX49" fmla="*/ 998844 w 3832525"/>
                  <a:gd name="connsiteY49" fmla="*/ 409680 h 1552473"/>
                  <a:gd name="connsiteX50" fmla="*/ 1130442 w 3832525"/>
                  <a:gd name="connsiteY50" fmla="*/ 347150 h 1552473"/>
                  <a:gd name="connsiteX51" fmla="*/ 1266353 w 3832525"/>
                  <a:gd name="connsiteY51" fmla="*/ 291089 h 1552473"/>
                  <a:gd name="connsiteX52" fmla="*/ 1397951 w 3832525"/>
                  <a:gd name="connsiteY52" fmla="*/ 239340 h 1552473"/>
                  <a:gd name="connsiteX53" fmla="*/ 1527390 w 3832525"/>
                  <a:gd name="connsiteY53" fmla="*/ 191903 h 1552473"/>
                  <a:gd name="connsiteX54" fmla="*/ 1663302 w 3832525"/>
                  <a:gd name="connsiteY54" fmla="*/ 148779 h 1552473"/>
                  <a:gd name="connsiteX55" fmla="*/ 1794899 w 3832525"/>
                  <a:gd name="connsiteY55" fmla="*/ 112123 h 1552473"/>
                  <a:gd name="connsiteX56" fmla="*/ 1928654 w 3832525"/>
                  <a:gd name="connsiteY56" fmla="*/ 79780 h 1552473"/>
                  <a:gd name="connsiteX57" fmla="*/ 2060251 w 3832525"/>
                  <a:gd name="connsiteY57" fmla="*/ 56062 h 1552473"/>
                  <a:gd name="connsiteX58" fmla="*/ 2191848 w 3832525"/>
                  <a:gd name="connsiteY58" fmla="*/ 36656 h 1552473"/>
                  <a:gd name="connsiteX59" fmla="*/ 2321288 w 3832525"/>
                  <a:gd name="connsiteY59" fmla="*/ 21562 h 1552473"/>
                  <a:gd name="connsiteX60" fmla="*/ 2448571 w 3832525"/>
                  <a:gd name="connsiteY60" fmla="*/ 8625 h 1552473"/>
                  <a:gd name="connsiteX61" fmla="*/ 2580168 w 3832525"/>
                  <a:gd name="connsiteY61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538023 w 3832525"/>
                  <a:gd name="connsiteY6" fmla="*/ 103498 h 1552473"/>
                  <a:gd name="connsiteX7" fmla="*/ 3643732 w 3832525"/>
                  <a:gd name="connsiteY7" fmla="*/ 131529 h 1552473"/>
                  <a:gd name="connsiteX8" fmla="*/ 3751598 w 3832525"/>
                  <a:gd name="connsiteY8" fmla="*/ 168185 h 1552473"/>
                  <a:gd name="connsiteX9" fmla="*/ 3832525 w 3832525"/>
                  <a:gd name="connsiteY9" fmla="*/ 199835 h 1552473"/>
                  <a:gd name="connsiteX10" fmla="*/ 3832525 w 3832525"/>
                  <a:gd name="connsiteY10" fmla="*/ 283571 h 1552473"/>
                  <a:gd name="connsiteX11" fmla="*/ 3742969 w 3832525"/>
                  <a:gd name="connsiteY11" fmla="*/ 263058 h 1552473"/>
                  <a:gd name="connsiteX12" fmla="*/ 3641575 w 3832525"/>
                  <a:gd name="connsiteY12" fmla="*/ 247964 h 1552473"/>
                  <a:gd name="connsiteX13" fmla="*/ 3533708 w 3832525"/>
                  <a:gd name="connsiteY13" fmla="*/ 230715 h 1552473"/>
                  <a:gd name="connsiteX14" fmla="*/ 3425841 w 3832525"/>
                  <a:gd name="connsiteY14" fmla="*/ 224246 h 1552473"/>
                  <a:gd name="connsiteX15" fmla="*/ 3311503 w 3832525"/>
                  <a:gd name="connsiteY15" fmla="*/ 215621 h 1552473"/>
                  <a:gd name="connsiteX16" fmla="*/ 3195007 w 3832525"/>
                  <a:gd name="connsiteY16" fmla="*/ 215621 h 1552473"/>
                  <a:gd name="connsiteX17" fmla="*/ 3080669 w 3832525"/>
                  <a:gd name="connsiteY17" fmla="*/ 219934 h 1552473"/>
                  <a:gd name="connsiteX18" fmla="*/ 2962015 w 3832525"/>
                  <a:gd name="connsiteY18" fmla="*/ 226402 h 1552473"/>
                  <a:gd name="connsiteX19" fmla="*/ 2839047 w 3832525"/>
                  <a:gd name="connsiteY19" fmla="*/ 239340 h 1552473"/>
                  <a:gd name="connsiteX20" fmla="*/ 2716080 w 3832525"/>
                  <a:gd name="connsiteY20" fmla="*/ 258746 h 1552473"/>
                  <a:gd name="connsiteX21" fmla="*/ 2593112 w 3832525"/>
                  <a:gd name="connsiteY21" fmla="*/ 278151 h 1552473"/>
                  <a:gd name="connsiteX22" fmla="*/ 2465829 w 3832525"/>
                  <a:gd name="connsiteY22" fmla="*/ 306182 h 1552473"/>
                  <a:gd name="connsiteX23" fmla="*/ 2338547 w 3832525"/>
                  <a:gd name="connsiteY23" fmla="*/ 338525 h 1552473"/>
                  <a:gd name="connsiteX24" fmla="*/ 2206950 w 3832525"/>
                  <a:gd name="connsiteY24" fmla="*/ 377337 h 1552473"/>
                  <a:gd name="connsiteX25" fmla="*/ 2079667 w 3832525"/>
                  <a:gd name="connsiteY25" fmla="*/ 418305 h 1552473"/>
                  <a:gd name="connsiteX26" fmla="*/ 1948070 w 3832525"/>
                  <a:gd name="connsiteY26" fmla="*/ 465742 h 1552473"/>
                  <a:gd name="connsiteX27" fmla="*/ 1822945 w 3832525"/>
                  <a:gd name="connsiteY27" fmla="*/ 517491 h 1552473"/>
                  <a:gd name="connsiteX28" fmla="*/ 1691348 w 3832525"/>
                  <a:gd name="connsiteY28" fmla="*/ 573553 h 1552473"/>
                  <a:gd name="connsiteX29" fmla="*/ 1559750 w 3832525"/>
                  <a:gd name="connsiteY29" fmla="*/ 636083 h 1552473"/>
                  <a:gd name="connsiteX30" fmla="*/ 1428153 w 3832525"/>
                  <a:gd name="connsiteY30" fmla="*/ 702925 h 1552473"/>
                  <a:gd name="connsiteX31" fmla="*/ 1300871 w 3832525"/>
                  <a:gd name="connsiteY31" fmla="*/ 776236 h 1552473"/>
                  <a:gd name="connsiteX32" fmla="*/ 1171431 w 3832525"/>
                  <a:gd name="connsiteY32" fmla="*/ 853860 h 1552473"/>
                  <a:gd name="connsiteX33" fmla="*/ 1044148 w 3832525"/>
                  <a:gd name="connsiteY33" fmla="*/ 937952 h 1552473"/>
                  <a:gd name="connsiteX34" fmla="*/ 916866 w 3832525"/>
                  <a:gd name="connsiteY34" fmla="*/ 1026357 h 1552473"/>
                  <a:gd name="connsiteX35" fmla="*/ 789583 w 3832525"/>
                  <a:gd name="connsiteY35" fmla="*/ 1121231 h 1552473"/>
                  <a:gd name="connsiteX36" fmla="*/ 666615 w 3832525"/>
                  <a:gd name="connsiteY36" fmla="*/ 1220416 h 1552473"/>
                  <a:gd name="connsiteX37" fmla="*/ 543648 w 3832525"/>
                  <a:gd name="connsiteY37" fmla="*/ 1323914 h 1552473"/>
                  <a:gd name="connsiteX38" fmla="*/ 420680 w 3832525"/>
                  <a:gd name="connsiteY38" fmla="*/ 1433881 h 1552473"/>
                  <a:gd name="connsiteX39" fmla="*/ 299869 w 3832525"/>
                  <a:gd name="connsiteY39" fmla="*/ 1552473 h 1552473"/>
                  <a:gd name="connsiteX40" fmla="*/ 0 w 3832525"/>
                  <a:gd name="connsiteY40" fmla="*/ 1136324 h 1552473"/>
                  <a:gd name="connsiteX41" fmla="*/ 118653 w 3832525"/>
                  <a:gd name="connsiteY41" fmla="*/ 1026357 h 1552473"/>
                  <a:gd name="connsiteX42" fmla="*/ 237307 w 3832525"/>
                  <a:gd name="connsiteY42" fmla="*/ 918547 h 1552473"/>
                  <a:gd name="connsiteX43" fmla="*/ 360274 w 3832525"/>
                  <a:gd name="connsiteY43" fmla="*/ 819361 h 1552473"/>
                  <a:gd name="connsiteX44" fmla="*/ 487557 w 3832525"/>
                  <a:gd name="connsiteY44" fmla="*/ 724487 h 1552473"/>
                  <a:gd name="connsiteX45" fmla="*/ 614839 w 3832525"/>
                  <a:gd name="connsiteY45" fmla="*/ 636083 h 1552473"/>
                  <a:gd name="connsiteX46" fmla="*/ 742122 w 3832525"/>
                  <a:gd name="connsiteY46" fmla="*/ 556303 h 1552473"/>
                  <a:gd name="connsiteX47" fmla="*/ 873719 w 3832525"/>
                  <a:gd name="connsiteY47" fmla="*/ 480835 h 1552473"/>
                  <a:gd name="connsiteX48" fmla="*/ 998844 w 3832525"/>
                  <a:gd name="connsiteY48" fmla="*/ 409680 h 1552473"/>
                  <a:gd name="connsiteX49" fmla="*/ 1130442 w 3832525"/>
                  <a:gd name="connsiteY49" fmla="*/ 347150 h 1552473"/>
                  <a:gd name="connsiteX50" fmla="*/ 1266353 w 3832525"/>
                  <a:gd name="connsiteY50" fmla="*/ 291089 h 1552473"/>
                  <a:gd name="connsiteX51" fmla="*/ 1397951 w 3832525"/>
                  <a:gd name="connsiteY51" fmla="*/ 239340 h 1552473"/>
                  <a:gd name="connsiteX52" fmla="*/ 1527390 w 3832525"/>
                  <a:gd name="connsiteY52" fmla="*/ 191903 h 1552473"/>
                  <a:gd name="connsiteX53" fmla="*/ 1663302 w 3832525"/>
                  <a:gd name="connsiteY53" fmla="*/ 148779 h 1552473"/>
                  <a:gd name="connsiteX54" fmla="*/ 1794899 w 3832525"/>
                  <a:gd name="connsiteY54" fmla="*/ 112123 h 1552473"/>
                  <a:gd name="connsiteX55" fmla="*/ 1928654 w 3832525"/>
                  <a:gd name="connsiteY55" fmla="*/ 79780 h 1552473"/>
                  <a:gd name="connsiteX56" fmla="*/ 2060251 w 3832525"/>
                  <a:gd name="connsiteY56" fmla="*/ 56062 h 1552473"/>
                  <a:gd name="connsiteX57" fmla="*/ 2191848 w 3832525"/>
                  <a:gd name="connsiteY57" fmla="*/ 36656 h 1552473"/>
                  <a:gd name="connsiteX58" fmla="*/ 2321288 w 3832525"/>
                  <a:gd name="connsiteY58" fmla="*/ 21562 h 1552473"/>
                  <a:gd name="connsiteX59" fmla="*/ 2448571 w 3832525"/>
                  <a:gd name="connsiteY59" fmla="*/ 8625 h 1552473"/>
                  <a:gd name="connsiteX60" fmla="*/ 2580168 w 3832525"/>
                  <a:gd name="connsiteY60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643732 w 3832525"/>
                  <a:gd name="connsiteY6" fmla="*/ 131529 h 1552473"/>
                  <a:gd name="connsiteX7" fmla="*/ 3751598 w 3832525"/>
                  <a:gd name="connsiteY7" fmla="*/ 168185 h 1552473"/>
                  <a:gd name="connsiteX8" fmla="*/ 3832525 w 3832525"/>
                  <a:gd name="connsiteY8" fmla="*/ 199835 h 1552473"/>
                  <a:gd name="connsiteX9" fmla="*/ 3832525 w 3832525"/>
                  <a:gd name="connsiteY9" fmla="*/ 283571 h 1552473"/>
                  <a:gd name="connsiteX10" fmla="*/ 3742969 w 3832525"/>
                  <a:gd name="connsiteY10" fmla="*/ 263058 h 1552473"/>
                  <a:gd name="connsiteX11" fmla="*/ 3641575 w 3832525"/>
                  <a:gd name="connsiteY11" fmla="*/ 247964 h 1552473"/>
                  <a:gd name="connsiteX12" fmla="*/ 3533708 w 3832525"/>
                  <a:gd name="connsiteY12" fmla="*/ 230715 h 1552473"/>
                  <a:gd name="connsiteX13" fmla="*/ 3425841 w 3832525"/>
                  <a:gd name="connsiteY13" fmla="*/ 224246 h 1552473"/>
                  <a:gd name="connsiteX14" fmla="*/ 3311503 w 3832525"/>
                  <a:gd name="connsiteY14" fmla="*/ 215621 h 1552473"/>
                  <a:gd name="connsiteX15" fmla="*/ 3195007 w 3832525"/>
                  <a:gd name="connsiteY15" fmla="*/ 215621 h 1552473"/>
                  <a:gd name="connsiteX16" fmla="*/ 3080669 w 3832525"/>
                  <a:gd name="connsiteY16" fmla="*/ 219934 h 1552473"/>
                  <a:gd name="connsiteX17" fmla="*/ 2962015 w 3832525"/>
                  <a:gd name="connsiteY17" fmla="*/ 226402 h 1552473"/>
                  <a:gd name="connsiteX18" fmla="*/ 2839047 w 3832525"/>
                  <a:gd name="connsiteY18" fmla="*/ 239340 h 1552473"/>
                  <a:gd name="connsiteX19" fmla="*/ 2716080 w 3832525"/>
                  <a:gd name="connsiteY19" fmla="*/ 258746 h 1552473"/>
                  <a:gd name="connsiteX20" fmla="*/ 2593112 w 3832525"/>
                  <a:gd name="connsiteY20" fmla="*/ 278151 h 1552473"/>
                  <a:gd name="connsiteX21" fmla="*/ 2465829 w 3832525"/>
                  <a:gd name="connsiteY21" fmla="*/ 306182 h 1552473"/>
                  <a:gd name="connsiteX22" fmla="*/ 2338547 w 3832525"/>
                  <a:gd name="connsiteY22" fmla="*/ 338525 h 1552473"/>
                  <a:gd name="connsiteX23" fmla="*/ 2206950 w 3832525"/>
                  <a:gd name="connsiteY23" fmla="*/ 377337 h 1552473"/>
                  <a:gd name="connsiteX24" fmla="*/ 2079667 w 3832525"/>
                  <a:gd name="connsiteY24" fmla="*/ 418305 h 1552473"/>
                  <a:gd name="connsiteX25" fmla="*/ 1948070 w 3832525"/>
                  <a:gd name="connsiteY25" fmla="*/ 465742 h 1552473"/>
                  <a:gd name="connsiteX26" fmla="*/ 1822945 w 3832525"/>
                  <a:gd name="connsiteY26" fmla="*/ 517491 h 1552473"/>
                  <a:gd name="connsiteX27" fmla="*/ 1691348 w 3832525"/>
                  <a:gd name="connsiteY27" fmla="*/ 573553 h 1552473"/>
                  <a:gd name="connsiteX28" fmla="*/ 1559750 w 3832525"/>
                  <a:gd name="connsiteY28" fmla="*/ 636083 h 1552473"/>
                  <a:gd name="connsiteX29" fmla="*/ 1428153 w 3832525"/>
                  <a:gd name="connsiteY29" fmla="*/ 702925 h 1552473"/>
                  <a:gd name="connsiteX30" fmla="*/ 1300871 w 3832525"/>
                  <a:gd name="connsiteY30" fmla="*/ 776236 h 1552473"/>
                  <a:gd name="connsiteX31" fmla="*/ 1171431 w 3832525"/>
                  <a:gd name="connsiteY31" fmla="*/ 853860 h 1552473"/>
                  <a:gd name="connsiteX32" fmla="*/ 1044148 w 3832525"/>
                  <a:gd name="connsiteY32" fmla="*/ 937952 h 1552473"/>
                  <a:gd name="connsiteX33" fmla="*/ 916866 w 3832525"/>
                  <a:gd name="connsiteY33" fmla="*/ 1026357 h 1552473"/>
                  <a:gd name="connsiteX34" fmla="*/ 789583 w 3832525"/>
                  <a:gd name="connsiteY34" fmla="*/ 1121231 h 1552473"/>
                  <a:gd name="connsiteX35" fmla="*/ 666615 w 3832525"/>
                  <a:gd name="connsiteY35" fmla="*/ 1220416 h 1552473"/>
                  <a:gd name="connsiteX36" fmla="*/ 543648 w 3832525"/>
                  <a:gd name="connsiteY36" fmla="*/ 1323914 h 1552473"/>
                  <a:gd name="connsiteX37" fmla="*/ 420680 w 3832525"/>
                  <a:gd name="connsiteY37" fmla="*/ 1433881 h 1552473"/>
                  <a:gd name="connsiteX38" fmla="*/ 299869 w 3832525"/>
                  <a:gd name="connsiteY38" fmla="*/ 1552473 h 1552473"/>
                  <a:gd name="connsiteX39" fmla="*/ 0 w 3832525"/>
                  <a:gd name="connsiteY39" fmla="*/ 1136324 h 1552473"/>
                  <a:gd name="connsiteX40" fmla="*/ 118653 w 3832525"/>
                  <a:gd name="connsiteY40" fmla="*/ 1026357 h 1552473"/>
                  <a:gd name="connsiteX41" fmla="*/ 237307 w 3832525"/>
                  <a:gd name="connsiteY41" fmla="*/ 918547 h 1552473"/>
                  <a:gd name="connsiteX42" fmla="*/ 360274 w 3832525"/>
                  <a:gd name="connsiteY42" fmla="*/ 819361 h 1552473"/>
                  <a:gd name="connsiteX43" fmla="*/ 487557 w 3832525"/>
                  <a:gd name="connsiteY43" fmla="*/ 724487 h 1552473"/>
                  <a:gd name="connsiteX44" fmla="*/ 614839 w 3832525"/>
                  <a:gd name="connsiteY44" fmla="*/ 636083 h 1552473"/>
                  <a:gd name="connsiteX45" fmla="*/ 742122 w 3832525"/>
                  <a:gd name="connsiteY45" fmla="*/ 556303 h 1552473"/>
                  <a:gd name="connsiteX46" fmla="*/ 873719 w 3832525"/>
                  <a:gd name="connsiteY46" fmla="*/ 480835 h 1552473"/>
                  <a:gd name="connsiteX47" fmla="*/ 998844 w 3832525"/>
                  <a:gd name="connsiteY47" fmla="*/ 409680 h 1552473"/>
                  <a:gd name="connsiteX48" fmla="*/ 1130442 w 3832525"/>
                  <a:gd name="connsiteY48" fmla="*/ 347150 h 1552473"/>
                  <a:gd name="connsiteX49" fmla="*/ 1266353 w 3832525"/>
                  <a:gd name="connsiteY49" fmla="*/ 291089 h 1552473"/>
                  <a:gd name="connsiteX50" fmla="*/ 1397951 w 3832525"/>
                  <a:gd name="connsiteY50" fmla="*/ 239340 h 1552473"/>
                  <a:gd name="connsiteX51" fmla="*/ 1527390 w 3832525"/>
                  <a:gd name="connsiteY51" fmla="*/ 191903 h 1552473"/>
                  <a:gd name="connsiteX52" fmla="*/ 1663302 w 3832525"/>
                  <a:gd name="connsiteY52" fmla="*/ 148779 h 1552473"/>
                  <a:gd name="connsiteX53" fmla="*/ 1794899 w 3832525"/>
                  <a:gd name="connsiteY53" fmla="*/ 112123 h 1552473"/>
                  <a:gd name="connsiteX54" fmla="*/ 1928654 w 3832525"/>
                  <a:gd name="connsiteY54" fmla="*/ 79780 h 1552473"/>
                  <a:gd name="connsiteX55" fmla="*/ 2060251 w 3832525"/>
                  <a:gd name="connsiteY55" fmla="*/ 56062 h 1552473"/>
                  <a:gd name="connsiteX56" fmla="*/ 2191848 w 3832525"/>
                  <a:gd name="connsiteY56" fmla="*/ 36656 h 1552473"/>
                  <a:gd name="connsiteX57" fmla="*/ 2321288 w 3832525"/>
                  <a:gd name="connsiteY57" fmla="*/ 21562 h 1552473"/>
                  <a:gd name="connsiteX58" fmla="*/ 2448571 w 3832525"/>
                  <a:gd name="connsiteY58" fmla="*/ 8625 h 1552473"/>
                  <a:gd name="connsiteX59" fmla="*/ 2580168 w 3832525"/>
                  <a:gd name="connsiteY59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751598 w 3832525"/>
                  <a:gd name="connsiteY6" fmla="*/ 168185 h 1552473"/>
                  <a:gd name="connsiteX7" fmla="*/ 3832525 w 3832525"/>
                  <a:gd name="connsiteY7" fmla="*/ 199835 h 1552473"/>
                  <a:gd name="connsiteX8" fmla="*/ 3832525 w 3832525"/>
                  <a:gd name="connsiteY8" fmla="*/ 283571 h 1552473"/>
                  <a:gd name="connsiteX9" fmla="*/ 3742969 w 3832525"/>
                  <a:gd name="connsiteY9" fmla="*/ 263058 h 1552473"/>
                  <a:gd name="connsiteX10" fmla="*/ 3641575 w 3832525"/>
                  <a:gd name="connsiteY10" fmla="*/ 247964 h 1552473"/>
                  <a:gd name="connsiteX11" fmla="*/ 3533708 w 3832525"/>
                  <a:gd name="connsiteY11" fmla="*/ 230715 h 1552473"/>
                  <a:gd name="connsiteX12" fmla="*/ 3425841 w 3832525"/>
                  <a:gd name="connsiteY12" fmla="*/ 224246 h 1552473"/>
                  <a:gd name="connsiteX13" fmla="*/ 3311503 w 3832525"/>
                  <a:gd name="connsiteY13" fmla="*/ 215621 h 1552473"/>
                  <a:gd name="connsiteX14" fmla="*/ 3195007 w 3832525"/>
                  <a:gd name="connsiteY14" fmla="*/ 215621 h 1552473"/>
                  <a:gd name="connsiteX15" fmla="*/ 3080669 w 3832525"/>
                  <a:gd name="connsiteY15" fmla="*/ 219934 h 1552473"/>
                  <a:gd name="connsiteX16" fmla="*/ 2962015 w 3832525"/>
                  <a:gd name="connsiteY16" fmla="*/ 226402 h 1552473"/>
                  <a:gd name="connsiteX17" fmla="*/ 2839047 w 3832525"/>
                  <a:gd name="connsiteY17" fmla="*/ 239340 h 1552473"/>
                  <a:gd name="connsiteX18" fmla="*/ 2716080 w 3832525"/>
                  <a:gd name="connsiteY18" fmla="*/ 258746 h 1552473"/>
                  <a:gd name="connsiteX19" fmla="*/ 2593112 w 3832525"/>
                  <a:gd name="connsiteY19" fmla="*/ 278151 h 1552473"/>
                  <a:gd name="connsiteX20" fmla="*/ 2465829 w 3832525"/>
                  <a:gd name="connsiteY20" fmla="*/ 306182 h 1552473"/>
                  <a:gd name="connsiteX21" fmla="*/ 2338547 w 3832525"/>
                  <a:gd name="connsiteY21" fmla="*/ 338525 h 1552473"/>
                  <a:gd name="connsiteX22" fmla="*/ 2206950 w 3832525"/>
                  <a:gd name="connsiteY22" fmla="*/ 377337 h 1552473"/>
                  <a:gd name="connsiteX23" fmla="*/ 2079667 w 3832525"/>
                  <a:gd name="connsiteY23" fmla="*/ 418305 h 1552473"/>
                  <a:gd name="connsiteX24" fmla="*/ 1948070 w 3832525"/>
                  <a:gd name="connsiteY24" fmla="*/ 465742 h 1552473"/>
                  <a:gd name="connsiteX25" fmla="*/ 1822945 w 3832525"/>
                  <a:gd name="connsiteY25" fmla="*/ 517491 h 1552473"/>
                  <a:gd name="connsiteX26" fmla="*/ 1691348 w 3832525"/>
                  <a:gd name="connsiteY26" fmla="*/ 573553 h 1552473"/>
                  <a:gd name="connsiteX27" fmla="*/ 1559750 w 3832525"/>
                  <a:gd name="connsiteY27" fmla="*/ 636083 h 1552473"/>
                  <a:gd name="connsiteX28" fmla="*/ 1428153 w 3832525"/>
                  <a:gd name="connsiteY28" fmla="*/ 702925 h 1552473"/>
                  <a:gd name="connsiteX29" fmla="*/ 1300871 w 3832525"/>
                  <a:gd name="connsiteY29" fmla="*/ 776236 h 1552473"/>
                  <a:gd name="connsiteX30" fmla="*/ 1171431 w 3832525"/>
                  <a:gd name="connsiteY30" fmla="*/ 853860 h 1552473"/>
                  <a:gd name="connsiteX31" fmla="*/ 1044148 w 3832525"/>
                  <a:gd name="connsiteY31" fmla="*/ 937952 h 1552473"/>
                  <a:gd name="connsiteX32" fmla="*/ 916866 w 3832525"/>
                  <a:gd name="connsiteY32" fmla="*/ 1026357 h 1552473"/>
                  <a:gd name="connsiteX33" fmla="*/ 789583 w 3832525"/>
                  <a:gd name="connsiteY33" fmla="*/ 1121231 h 1552473"/>
                  <a:gd name="connsiteX34" fmla="*/ 666615 w 3832525"/>
                  <a:gd name="connsiteY34" fmla="*/ 1220416 h 1552473"/>
                  <a:gd name="connsiteX35" fmla="*/ 543648 w 3832525"/>
                  <a:gd name="connsiteY35" fmla="*/ 1323914 h 1552473"/>
                  <a:gd name="connsiteX36" fmla="*/ 420680 w 3832525"/>
                  <a:gd name="connsiteY36" fmla="*/ 1433881 h 1552473"/>
                  <a:gd name="connsiteX37" fmla="*/ 299869 w 3832525"/>
                  <a:gd name="connsiteY37" fmla="*/ 1552473 h 1552473"/>
                  <a:gd name="connsiteX38" fmla="*/ 0 w 3832525"/>
                  <a:gd name="connsiteY38" fmla="*/ 1136324 h 1552473"/>
                  <a:gd name="connsiteX39" fmla="*/ 118653 w 3832525"/>
                  <a:gd name="connsiteY39" fmla="*/ 1026357 h 1552473"/>
                  <a:gd name="connsiteX40" fmla="*/ 237307 w 3832525"/>
                  <a:gd name="connsiteY40" fmla="*/ 918547 h 1552473"/>
                  <a:gd name="connsiteX41" fmla="*/ 360274 w 3832525"/>
                  <a:gd name="connsiteY41" fmla="*/ 819361 h 1552473"/>
                  <a:gd name="connsiteX42" fmla="*/ 487557 w 3832525"/>
                  <a:gd name="connsiteY42" fmla="*/ 724487 h 1552473"/>
                  <a:gd name="connsiteX43" fmla="*/ 614839 w 3832525"/>
                  <a:gd name="connsiteY43" fmla="*/ 636083 h 1552473"/>
                  <a:gd name="connsiteX44" fmla="*/ 742122 w 3832525"/>
                  <a:gd name="connsiteY44" fmla="*/ 556303 h 1552473"/>
                  <a:gd name="connsiteX45" fmla="*/ 873719 w 3832525"/>
                  <a:gd name="connsiteY45" fmla="*/ 480835 h 1552473"/>
                  <a:gd name="connsiteX46" fmla="*/ 998844 w 3832525"/>
                  <a:gd name="connsiteY46" fmla="*/ 409680 h 1552473"/>
                  <a:gd name="connsiteX47" fmla="*/ 1130442 w 3832525"/>
                  <a:gd name="connsiteY47" fmla="*/ 347150 h 1552473"/>
                  <a:gd name="connsiteX48" fmla="*/ 1266353 w 3832525"/>
                  <a:gd name="connsiteY48" fmla="*/ 291089 h 1552473"/>
                  <a:gd name="connsiteX49" fmla="*/ 1397951 w 3832525"/>
                  <a:gd name="connsiteY49" fmla="*/ 239340 h 1552473"/>
                  <a:gd name="connsiteX50" fmla="*/ 1527390 w 3832525"/>
                  <a:gd name="connsiteY50" fmla="*/ 191903 h 1552473"/>
                  <a:gd name="connsiteX51" fmla="*/ 1663302 w 3832525"/>
                  <a:gd name="connsiteY51" fmla="*/ 148779 h 1552473"/>
                  <a:gd name="connsiteX52" fmla="*/ 1794899 w 3832525"/>
                  <a:gd name="connsiteY52" fmla="*/ 112123 h 1552473"/>
                  <a:gd name="connsiteX53" fmla="*/ 1928654 w 3832525"/>
                  <a:gd name="connsiteY53" fmla="*/ 79780 h 1552473"/>
                  <a:gd name="connsiteX54" fmla="*/ 2060251 w 3832525"/>
                  <a:gd name="connsiteY54" fmla="*/ 56062 h 1552473"/>
                  <a:gd name="connsiteX55" fmla="*/ 2191848 w 3832525"/>
                  <a:gd name="connsiteY55" fmla="*/ 36656 h 1552473"/>
                  <a:gd name="connsiteX56" fmla="*/ 2321288 w 3832525"/>
                  <a:gd name="connsiteY56" fmla="*/ 21562 h 1552473"/>
                  <a:gd name="connsiteX57" fmla="*/ 2448571 w 3832525"/>
                  <a:gd name="connsiteY57" fmla="*/ 8625 h 1552473"/>
                  <a:gd name="connsiteX58" fmla="*/ 2580168 w 3832525"/>
                  <a:gd name="connsiteY58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199835 h 1552473"/>
                  <a:gd name="connsiteX7" fmla="*/ 3832525 w 3832525"/>
                  <a:gd name="connsiteY7" fmla="*/ 283571 h 1552473"/>
                  <a:gd name="connsiteX8" fmla="*/ 3742969 w 3832525"/>
                  <a:gd name="connsiteY8" fmla="*/ 263058 h 1552473"/>
                  <a:gd name="connsiteX9" fmla="*/ 3641575 w 3832525"/>
                  <a:gd name="connsiteY9" fmla="*/ 247964 h 1552473"/>
                  <a:gd name="connsiteX10" fmla="*/ 3533708 w 3832525"/>
                  <a:gd name="connsiteY10" fmla="*/ 230715 h 1552473"/>
                  <a:gd name="connsiteX11" fmla="*/ 3425841 w 3832525"/>
                  <a:gd name="connsiteY11" fmla="*/ 224246 h 1552473"/>
                  <a:gd name="connsiteX12" fmla="*/ 3311503 w 3832525"/>
                  <a:gd name="connsiteY12" fmla="*/ 215621 h 1552473"/>
                  <a:gd name="connsiteX13" fmla="*/ 3195007 w 3832525"/>
                  <a:gd name="connsiteY13" fmla="*/ 215621 h 1552473"/>
                  <a:gd name="connsiteX14" fmla="*/ 3080669 w 3832525"/>
                  <a:gd name="connsiteY14" fmla="*/ 219934 h 1552473"/>
                  <a:gd name="connsiteX15" fmla="*/ 2962015 w 3832525"/>
                  <a:gd name="connsiteY15" fmla="*/ 226402 h 1552473"/>
                  <a:gd name="connsiteX16" fmla="*/ 2839047 w 3832525"/>
                  <a:gd name="connsiteY16" fmla="*/ 239340 h 1552473"/>
                  <a:gd name="connsiteX17" fmla="*/ 2716080 w 3832525"/>
                  <a:gd name="connsiteY17" fmla="*/ 258746 h 1552473"/>
                  <a:gd name="connsiteX18" fmla="*/ 2593112 w 3832525"/>
                  <a:gd name="connsiteY18" fmla="*/ 278151 h 1552473"/>
                  <a:gd name="connsiteX19" fmla="*/ 2465829 w 3832525"/>
                  <a:gd name="connsiteY19" fmla="*/ 306182 h 1552473"/>
                  <a:gd name="connsiteX20" fmla="*/ 2338547 w 3832525"/>
                  <a:gd name="connsiteY20" fmla="*/ 338525 h 1552473"/>
                  <a:gd name="connsiteX21" fmla="*/ 2206950 w 3832525"/>
                  <a:gd name="connsiteY21" fmla="*/ 377337 h 1552473"/>
                  <a:gd name="connsiteX22" fmla="*/ 2079667 w 3832525"/>
                  <a:gd name="connsiteY22" fmla="*/ 418305 h 1552473"/>
                  <a:gd name="connsiteX23" fmla="*/ 1948070 w 3832525"/>
                  <a:gd name="connsiteY23" fmla="*/ 465742 h 1552473"/>
                  <a:gd name="connsiteX24" fmla="*/ 1822945 w 3832525"/>
                  <a:gd name="connsiteY24" fmla="*/ 517491 h 1552473"/>
                  <a:gd name="connsiteX25" fmla="*/ 1691348 w 3832525"/>
                  <a:gd name="connsiteY25" fmla="*/ 573553 h 1552473"/>
                  <a:gd name="connsiteX26" fmla="*/ 1559750 w 3832525"/>
                  <a:gd name="connsiteY26" fmla="*/ 636083 h 1552473"/>
                  <a:gd name="connsiteX27" fmla="*/ 1428153 w 3832525"/>
                  <a:gd name="connsiteY27" fmla="*/ 702925 h 1552473"/>
                  <a:gd name="connsiteX28" fmla="*/ 1300871 w 3832525"/>
                  <a:gd name="connsiteY28" fmla="*/ 776236 h 1552473"/>
                  <a:gd name="connsiteX29" fmla="*/ 1171431 w 3832525"/>
                  <a:gd name="connsiteY29" fmla="*/ 853860 h 1552473"/>
                  <a:gd name="connsiteX30" fmla="*/ 1044148 w 3832525"/>
                  <a:gd name="connsiteY30" fmla="*/ 937952 h 1552473"/>
                  <a:gd name="connsiteX31" fmla="*/ 916866 w 3832525"/>
                  <a:gd name="connsiteY31" fmla="*/ 1026357 h 1552473"/>
                  <a:gd name="connsiteX32" fmla="*/ 789583 w 3832525"/>
                  <a:gd name="connsiteY32" fmla="*/ 1121231 h 1552473"/>
                  <a:gd name="connsiteX33" fmla="*/ 666615 w 3832525"/>
                  <a:gd name="connsiteY33" fmla="*/ 1220416 h 1552473"/>
                  <a:gd name="connsiteX34" fmla="*/ 543648 w 3832525"/>
                  <a:gd name="connsiteY34" fmla="*/ 1323914 h 1552473"/>
                  <a:gd name="connsiteX35" fmla="*/ 420680 w 3832525"/>
                  <a:gd name="connsiteY35" fmla="*/ 1433881 h 1552473"/>
                  <a:gd name="connsiteX36" fmla="*/ 299869 w 3832525"/>
                  <a:gd name="connsiteY36" fmla="*/ 1552473 h 1552473"/>
                  <a:gd name="connsiteX37" fmla="*/ 0 w 3832525"/>
                  <a:gd name="connsiteY37" fmla="*/ 1136324 h 1552473"/>
                  <a:gd name="connsiteX38" fmla="*/ 118653 w 3832525"/>
                  <a:gd name="connsiteY38" fmla="*/ 1026357 h 1552473"/>
                  <a:gd name="connsiteX39" fmla="*/ 237307 w 3832525"/>
                  <a:gd name="connsiteY39" fmla="*/ 918547 h 1552473"/>
                  <a:gd name="connsiteX40" fmla="*/ 360274 w 3832525"/>
                  <a:gd name="connsiteY40" fmla="*/ 819361 h 1552473"/>
                  <a:gd name="connsiteX41" fmla="*/ 487557 w 3832525"/>
                  <a:gd name="connsiteY41" fmla="*/ 724487 h 1552473"/>
                  <a:gd name="connsiteX42" fmla="*/ 614839 w 3832525"/>
                  <a:gd name="connsiteY42" fmla="*/ 636083 h 1552473"/>
                  <a:gd name="connsiteX43" fmla="*/ 742122 w 3832525"/>
                  <a:gd name="connsiteY43" fmla="*/ 556303 h 1552473"/>
                  <a:gd name="connsiteX44" fmla="*/ 873719 w 3832525"/>
                  <a:gd name="connsiteY44" fmla="*/ 480835 h 1552473"/>
                  <a:gd name="connsiteX45" fmla="*/ 998844 w 3832525"/>
                  <a:gd name="connsiteY45" fmla="*/ 409680 h 1552473"/>
                  <a:gd name="connsiteX46" fmla="*/ 1130442 w 3832525"/>
                  <a:gd name="connsiteY46" fmla="*/ 347150 h 1552473"/>
                  <a:gd name="connsiteX47" fmla="*/ 1266353 w 3832525"/>
                  <a:gd name="connsiteY47" fmla="*/ 291089 h 1552473"/>
                  <a:gd name="connsiteX48" fmla="*/ 1397951 w 3832525"/>
                  <a:gd name="connsiteY48" fmla="*/ 239340 h 1552473"/>
                  <a:gd name="connsiteX49" fmla="*/ 1527390 w 3832525"/>
                  <a:gd name="connsiteY49" fmla="*/ 191903 h 1552473"/>
                  <a:gd name="connsiteX50" fmla="*/ 1663302 w 3832525"/>
                  <a:gd name="connsiteY50" fmla="*/ 148779 h 1552473"/>
                  <a:gd name="connsiteX51" fmla="*/ 1794899 w 3832525"/>
                  <a:gd name="connsiteY51" fmla="*/ 112123 h 1552473"/>
                  <a:gd name="connsiteX52" fmla="*/ 1928654 w 3832525"/>
                  <a:gd name="connsiteY52" fmla="*/ 79780 h 1552473"/>
                  <a:gd name="connsiteX53" fmla="*/ 2060251 w 3832525"/>
                  <a:gd name="connsiteY53" fmla="*/ 56062 h 1552473"/>
                  <a:gd name="connsiteX54" fmla="*/ 2191848 w 3832525"/>
                  <a:gd name="connsiteY54" fmla="*/ 36656 h 1552473"/>
                  <a:gd name="connsiteX55" fmla="*/ 2321288 w 3832525"/>
                  <a:gd name="connsiteY55" fmla="*/ 21562 h 1552473"/>
                  <a:gd name="connsiteX56" fmla="*/ 2448571 w 3832525"/>
                  <a:gd name="connsiteY56" fmla="*/ 8625 h 1552473"/>
                  <a:gd name="connsiteX57" fmla="*/ 2580168 w 3832525"/>
                  <a:gd name="connsiteY57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283571 h 1552473"/>
                  <a:gd name="connsiteX7" fmla="*/ 3742969 w 3832525"/>
                  <a:gd name="connsiteY7" fmla="*/ 263058 h 1552473"/>
                  <a:gd name="connsiteX8" fmla="*/ 3641575 w 3832525"/>
                  <a:gd name="connsiteY8" fmla="*/ 247964 h 1552473"/>
                  <a:gd name="connsiteX9" fmla="*/ 3533708 w 3832525"/>
                  <a:gd name="connsiteY9" fmla="*/ 230715 h 1552473"/>
                  <a:gd name="connsiteX10" fmla="*/ 3425841 w 3832525"/>
                  <a:gd name="connsiteY10" fmla="*/ 224246 h 1552473"/>
                  <a:gd name="connsiteX11" fmla="*/ 3311503 w 3832525"/>
                  <a:gd name="connsiteY11" fmla="*/ 215621 h 1552473"/>
                  <a:gd name="connsiteX12" fmla="*/ 3195007 w 3832525"/>
                  <a:gd name="connsiteY12" fmla="*/ 215621 h 1552473"/>
                  <a:gd name="connsiteX13" fmla="*/ 3080669 w 3832525"/>
                  <a:gd name="connsiteY13" fmla="*/ 219934 h 1552473"/>
                  <a:gd name="connsiteX14" fmla="*/ 2962015 w 3832525"/>
                  <a:gd name="connsiteY14" fmla="*/ 226402 h 1552473"/>
                  <a:gd name="connsiteX15" fmla="*/ 2839047 w 3832525"/>
                  <a:gd name="connsiteY15" fmla="*/ 239340 h 1552473"/>
                  <a:gd name="connsiteX16" fmla="*/ 2716080 w 3832525"/>
                  <a:gd name="connsiteY16" fmla="*/ 258746 h 1552473"/>
                  <a:gd name="connsiteX17" fmla="*/ 2593112 w 3832525"/>
                  <a:gd name="connsiteY17" fmla="*/ 278151 h 1552473"/>
                  <a:gd name="connsiteX18" fmla="*/ 2465829 w 3832525"/>
                  <a:gd name="connsiteY18" fmla="*/ 306182 h 1552473"/>
                  <a:gd name="connsiteX19" fmla="*/ 2338547 w 3832525"/>
                  <a:gd name="connsiteY19" fmla="*/ 338525 h 1552473"/>
                  <a:gd name="connsiteX20" fmla="*/ 2206950 w 3832525"/>
                  <a:gd name="connsiteY20" fmla="*/ 377337 h 1552473"/>
                  <a:gd name="connsiteX21" fmla="*/ 2079667 w 3832525"/>
                  <a:gd name="connsiteY21" fmla="*/ 418305 h 1552473"/>
                  <a:gd name="connsiteX22" fmla="*/ 1948070 w 3832525"/>
                  <a:gd name="connsiteY22" fmla="*/ 465742 h 1552473"/>
                  <a:gd name="connsiteX23" fmla="*/ 1822945 w 3832525"/>
                  <a:gd name="connsiteY23" fmla="*/ 517491 h 1552473"/>
                  <a:gd name="connsiteX24" fmla="*/ 1691348 w 3832525"/>
                  <a:gd name="connsiteY24" fmla="*/ 573553 h 1552473"/>
                  <a:gd name="connsiteX25" fmla="*/ 1559750 w 3832525"/>
                  <a:gd name="connsiteY25" fmla="*/ 636083 h 1552473"/>
                  <a:gd name="connsiteX26" fmla="*/ 1428153 w 3832525"/>
                  <a:gd name="connsiteY26" fmla="*/ 702925 h 1552473"/>
                  <a:gd name="connsiteX27" fmla="*/ 1300871 w 3832525"/>
                  <a:gd name="connsiteY27" fmla="*/ 776236 h 1552473"/>
                  <a:gd name="connsiteX28" fmla="*/ 1171431 w 3832525"/>
                  <a:gd name="connsiteY28" fmla="*/ 853860 h 1552473"/>
                  <a:gd name="connsiteX29" fmla="*/ 1044148 w 3832525"/>
                  <a:gd name="connsiteY29" fmla="*/ 937952 h 1552473"/>
                  <a:gd name="connsiteX30" fmla="*/ 916866 w 3832525"/>
                  <a:gd name="connsiteY30" fmla="*/ 1026357 h 1552473"/>
                  <a:gd name="connsiteX31" fmla="*/ 789583 w 3832525"/>
                  <a:gd name="connsiteY31" fmla="*/ 1121231 h 1552473"/>
                  <a:gd name="connsiteX32" fmla="*/ 666615 w 3832525"/>
                  <a:gd name="connsiteY32" fmla="*/ 1220416 h 1552473"/>
                  <a:gd name="connsiteX33" fmla="*/ 543648 w 3832525"/>
                  <a:gd name="connsiteY33" fmla="*/ 1323914 h 1552473"/>
                  <a:gd name="connsiteX34" fmla="*/ 420680 w 3832525"/>
                  <a:gd name="connsiteY34" fmla="*/ 1433881 h 1552473"/>
                  <a:gd name="connsiteX35" fmla="*/ 299869 w 3832525"/>
                  <a:gd name="connsiteY35" fmla="*/ 1552473 h 1552473"/>
                  <a:gd name="connsiteX36" fmla="*/ 0 w 3832525"/>
                  <a:gd name="connsiteY36" fmla="*/ 1136324 h 1552473"/>
                  <a:gd name="connsiteX37" fmla="*/ 118653 w 3832525"/>
                  <a:gd name="connsiteY37" fmla="*/ 1026357 h 1552473"/>
                  <a:gd name="connsiteX38" fmla="*/ 237307 w 3832525"/>
                  <a:gd name="connsiteY38" fmla="*/ 918547 h 1552473"/>
                  <a:gd name="connsiteX39" fmla="*/ 360274 w 3832525"/>
                  <a:gd name="connsiteY39" fmla="*/ 819361 h 1552473"/>
                  <a:gd name="connsiteX40" fmla="*/ 487557 w 3832525"/>
                  <a:gd name="connsiteY40" fmla="*/ 724487 h 1552473"/>
                  <a:gd name="connsiteX41" fmla="*/ 614839 w 3832525"/>
                  <a:gd name="connsiteY41" fmla="*/ 636083 h 1552473"/>
                  <a:gd name="connsiteX42" fmla="*/ 742122 w 3832525"/>
                  <a:gd name="connsiteY42" fmla="*/ 556303 h 1552473"/>
                  <a:gd name="connsiteX43" fmla="*/ 873719 w 3832525"/>
                  <a:gd name="connsiteY43" fmla="*/ 480835 h 1552473"/>
                  <a:gd name="connsiteX44" fmla="*/ 998844 w 3832525"/>
                  <a:gd name="connsiteY44" fmla="*/ 409680 h 1552473"/>
                  <a:gd name="connsiteX45" fmla="*/ 1130442 w 3832525"/>
                  <a:gd name="connsiteY45" fmla="*/ 347150 h 1552473"/>
                  <a:gd name="connsiteX46" fmla="*/ 1266353 w 3832525"/>
                  <a:gd name="connsiteY46" fmla="*/ 291089 h 1552473"/>
                  <a:gd name="connsiteX47" fmla="*/ 1397951 w 3832525"/>
                  <a:gd name="connsiteY47" fmla="*/ 239340 h 1552473"/>
                  <a:gd name="connsiteX48" fmla="*/ 1527390 w 3832525"/>
                  <a:gd name="connsiteY48" fmla="*/ 191903 h 1552473"/>
                  <a:gd name="connsiteX49" fmla="*/ 1663302 w 3832525"/>
                  <a:gd name="connsiteY49" fmla="*/ 148779 h 1552473"/>
                  <a:gd name="connsiteX50" fmla="*/ 1794899 w 3832525"/>
                  <a:gd name="connsiteY50" fmla="*/ 112123 h 1552473"/>
                  <a:gd name="connsiteX51" fmla="*/ 1928654 w 3832525"/>
                  <a:gd name="connsiteY51" fmla="*/ 79780 h 1552473"/>
                  <a:gd name="connsiteX52" fmla="*/ 2060251 w 3832525"/>
                  <a:gd name="connsiteY52" fmla="*/ 56062 h 1552473"/>
                  <a:gd name="connsiteX53" fmla="*/ 2191848 w 3832525"/>
                  <a:gd name="connsiteY53" fmla="*/ 36656 h 1552473"/>
                  <a:gd name="connsiteX54" fmla="*/ 2321288 w 3832525"/>
                  <a:gd name="connsiteY54" fmla="*/ 21562 h 1552473"/>
                  <a:gd name="connsiteX55" fmla="*/ 2448571 w 3832525"/>
                  <a:gd name="connsiteY55" fmla="*/ 8625 h 1552473"/>
                  <a:gd name="connsiteX56" fmla="*/ 2580168 w 3832525"/>
                  <a:gd name="connsiteY56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641575 w 3742969"/>
                  <a:gd name="connsiteY7" fmla="*/ 247964 h 1552473"/>
                  <a:gd name="connsiteX8" fmla="*/ 3533708 w 3742969"/>
                  <a:gd name="connsiteY8" fmla="*/ 230715 h 1552473"/>
                  <a:gd name="connsiteX9" fmla="*/ 3425841 w 3742969"/>
                  <a:gd name="connsiteY9" fmla="*/ 224246 h 1552473"/>
                  <a:gd name="connsiteX10" fmla="*/ 3311503 w 3742969"/>
                  <a:gd name="connsiteY10" fmla="*/ 215621 h 1552473"/>
                  <a:gd name="connsiteX11" fmla="*/ 3195007 w 3742969"/>
                  <a:gd name="connsiteY11" fmla="*/ 215621 h 1552473"/>
                  <a:gd name="connsiteX12" fmla="*/ 3080669 w 3742969"/>
                  <a:gd name="connsiteY12" fmla="*/ 219934 h 1552473"/>
                  <a:gd name="connsiteX13" fmla="*/ 2962015 w 3742969"/>
                  <a:gd name="connsiteY13" fmla="*/ 226402 h 1552473"/>
                  <a:gd name="connsiteX14" fmla="*/ 2839047 w 3742969"/>
                  <a:gd name="connsiteY14" fmla="*/ 239340 h 1552473"/>
                  <a:gd name="connsiteX15" fmla="*/ 2716080 w 3742969"/>
                  <a:gd name="connsiteY15" fmla="*/ 258746 h 1552473"/>
                  <a:gd name="connsiteX16" fmla="*/ 2593112 w 3742969"/>
                  <a:gd name="connsiteY16" fmla="*/ 278151 h 1552473"/>
                  <a:gd name="connsiteX17" fmla="*/ 2465829 w 3742969"/>
                  <a:gd name="connsiteY17" fmla="*/ 306182 h 1552473"/>
                  <a:gd name="connsiteX18" fmla="*/ 2338547 w 3742969"/>
                  <a:gd name="connsiteY18" fmla="*/ 338525 h 1552473"/>
                  <a:gd name="connsiteX19" fmla="*/ 2206950 w 3742969"/>
                  <a:gd name="connsiteY19" fmla="*/ 377337 h 1552473"/>
                  <a:gd name="connsiteX20" fmla="*/ 2079667 w 3742969"/>
                  <a:gd name="connsiteY20" fmla="*/ 418305 h 1552473"/>
                  <a:gd name="connsiteX21" fmla="*/ 1948070 w 3742969"/>
                  <a:gd name="connsiteY21" fmla="*/ 465742 h 1552473"/>
                  <a:gd name="connsiteX22" fmla="*/ 1822945 w 3742969"/>
                  <a:gd name="connsiteY22" fmla="*/ 517491 h 1552473"/>
                  <a:gd name="connsiteX23" fmla="*/ 1691348 w 3742969"/>
                  <a:gd name="connsiteY23" fmla="*/ 573553 h 1552473"/>
                  <a:gd name="connsiteX24" fmla="*/ 1559750 w 3742969"/>
                  <a:gd name="connsiteY24" fmla="*/ 636083 h 1552473"/>
                  <a:gd name="connsiteX25" fmla="*/ 1428153 w 3742969"/>
                  <a:gd name="connsiteY25" fmla="*/ 702925 h 1552473"/>
                  <a:gd name="connsiteX26" fmla="*/ 1300871 w 3742969"/>
                  <a:gd name="connsiteY26" fmla="*/ 776236 h 1552473"/>
                  <a:gd name="connsiteX27" fmla="*/ 1171431 w 3742969"/>
                  <a:gd name="connsiteY27" fmla="*/ 853860 h 1552473"/>
                  <a:gd name="connsiteX28" fmla="*/ 1044148 w 3742969"/>
                  <a:gd name="connsiteY28" fmla="*/ 937952 h 1552473"/>
                  <a:gd name="connsiteX29" fmla="*/ 916866 w 3742969"/>
                  <a:gd name="connsiteY29" fmla="*/ 1026357 h 1552473"/>
                  <a:gd name="connsiteX30" fmla="*/ 789583 w 3742969"/>
                  <a:gd name="connsiteY30" fmla="*/ 1121231 h 1552473"/>
                  <a:gd name="connsiteX31" fmla="*/ 666615 w 3742969"/>
                  <a:gd name="connsiteY31" fmla="*/ 1220416 h 1552473"/>
                  <a:gd name="connsiteX32" fmla="*/ 543648 w 3742969"/>
                  <a:gd name="connsiteY32" fmla="*/ 1323914 h 1552473"/>
                  <a:gd name="connsiteX33" fmla="*/ 420680 w 3742969"/>
                  <a:gd name="connsiteY33" fmla="*/ 1433881 h 1552473"/>
                  <a:gd name="connsiteX34" fmla="*/ 299869 w 3742969"/>
                  <a:gd name="connsiteY34" fmla="*/ 1552473 h 1552473"/>
                  <a:gd name="connsiteX35" fmla="*/ 0 w 3742969"/>
                  <a:gd name="connsiteY35" fmla="*/ 1136324 h 1552473"/>
                  <a:gd name="connsiteX36" fmla="*/ 118653 w 3742969"/>
                  <a:gd name="connsiteY36" fmla="*/ 1026357 h 1552473"/>
                  <a:gd name="connsiteX37" fmla="*/ 237307 w 3742969"/>
                  <a:gd name="connsiteY37" fmla="*/ 918547 h 1552473"/>
                  <a:gd name="connsiteX38" fmla="*/ 360274 w 3742969"/>
                  <a:gd name="connsiteY38" fmla="*/ 819361 h 1552473"/>
                  <a:gd name="connsiteX39" fmla="*/ 487557 w 3742969"/>
                  <a:gd name="connsiteY39" fmla="*/ 724487 h 1552473"/>
                  <a:gd name="connsiteX40" fmla="*/ 614839 w 3742969"/>
                  <a:gd name="connsiteY40" fmla="*/ 636083 h 1552473"/>
                  <a:gd name="connsiteX41" fmla="*/ 742122 w 3742969"/>
                  <a:gd name="connsiteY41" fmla="*/ 556303 h 1552473"/>
                  <a:gd name="connsiteX42" fmla="*/ 873719 w 3742969"/>
                  <a:gd name="connsiteY42" fmla="*/ 480835 h 1552473"/>
                  <a:gd name="connsiteX43" fmla="*/ 998844 w 3742969"/>
                  <a:gd name="connsiteY43" fmla="*/ 409680 h 1552473"/>
                  <a:gd name="connsiteX44" fmla="*/ 1130442 w 3742969"/>
                  <a:gd name="connsiteY44" fmla="*/ 347150 h 1552473"/>
                  <a:gd name="connsiteX45" fmla="*/ 1266353 w 3742969"/>
                  <a:gd name="connsiteY45" fmla="*/ 291089 h 1552473"/>
                  <a:gd name="connsiteX46" fmla="*/ 1397951 w 3742969"/>
                  <a:gd name="connsiteY46" fmla="*/ 239340 h 1552473"/>
                  <a:gd name="connsiteX47" fmla="*/ 1527390 w 3742969"/>
                  <a:gd name="connsiteY47" fmla="*/ 191903 h 1552473"/>
                  <a:gd name="connsiteX48" fmla="*/ 1663302 w 3742969"/>
                  <a:gd name="connsiteY48" fmla="*/ 148779 h 1552473"/>
                  <a:gd name="connsiteX49" fmla="*/ 1794899 w 3742969"/>
                  <a:gd name="connsiteY49" fmla="*/ 112123 h 1552473"/>
                  <a:gd name="connsiteX50" fmla="*/ 1928654 w 3742969"/>
                  <a:gd name="connsiteY50" fmla="*/ 79780 h 1552473"/>
                  <a:gd name="connsiteX51" fmla="*/ 2060251 w 3742969"/>
                  <a:gd name="connsiteY51" fmla="*/ 56062 h 1552473"/>
                  <a:gd name="connsiteX52" fmla="*/ 2191848 w 3742969"/>
                  <a:gd name="connsiteY52" fmla="*/ 36656 h 1552473"/>
                  <a:gd name="connsiteX53" fmla="*/ 2321288 w 3742969"/>
                  <a:gd name="connsiteY53" fmla="*/ 21562 h 1552473"/>
                  <a:gd name="connsiteX54" fmla="*/ 2448571 w 3742969"/>
                  <a:gd name="connsiteY54" fmla="*/ 8625 h 1552473"/>
                  <a:gd name="connsiteX55" fmla="*/ 2580168 w 3742969"/>
                  <a:gd name="connsiteY55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533708 w 3742969"/>
                  <a:gd name="connsiteY7" fmla="*/ 230715 h 1552473"/>
                  <a:gd name="connsiteX8" fmla="*/ 3425841 w 3742969"/>
                  <a:gd name="connsiteY8" fmla="*/ 224246 h 1552473"/>
                  <a:gd name="connsiteX9" fmla="*/ 3311503 w 3742969"/>
                  <a:gd name="connsiteY9" fmla="*/ 215621 h 1552473"/>
                  <a:gd name="connsiteX10" fmla="*/ 3195007 w 3742969"/>
                  <a:gd name="connsiteY10" fmla="*/ 215621 h 1552473"/>
                  <a:gd name="connsiteX11" fmla="*/ 3080669 w 3742969"/>
                  <a:gd name="connsiteY11" fmla="*/ 219934 h 1552473"/>
                  <a:gd name="connsiteX12" fmla="*/ 2962015 w 3742969"/>
                  <a:gd name="connsiteY12" fmla="*/ 226402 h 1552473"/>
                  <a:gd name="connsiteX13" fmla="*/ 2839047 w 3742969"/>
                  <a:gd name="connsiteY13" fmla="*/ 239340 h 1552473"/>
                  <a:gd name="connsiteX14" fmla="*/ 2716080 w 3742969"/>
                  <a:gd name="connsiteY14" fmla="*/ 258746 h 1552473"/>
                  <a:gd name="connsiteX15" fmla="*/ 2593112 w 3742969"/>
                  <a:gd name="connsiteY15" fmla="*/ 278151 h 1552473"/>
                  <a:gd name="connsiteX16" fmla="*/ 2465829 w 3742969"/>
                  <a:gd name="connsiteY16" fmla="*/ 306182 h 1552473"/>
                  <a:gd name="connsiteX17" fmla="*/ 2338547 w 3742969"/>
                  <a:gd name="connsiteY17" fmla="*/ 338525 h 1552473"/>
                  <a:gd name="connsiteX18" fmla="*/ 2206950 w 3742969"/>
                  <a:gd name="connsiteY18" fmla="*/ 377337 h 1552473"/>
                  <a:gd name="connsiteX19" fmla="*/ 2079667 w 3742969"/>
                  <a:gd name="connsiteY19" fmla="*/ 418305 h 1552473"/>
                  <a:gd name="connsiteX20" fmla="*/ 1948070 w 3742969"/>
                  <a:gd name="connsiteY20" fmla="*/ 465742 h 1552473"/>
                  <a:gd name="connsiteX21" fmla="*/ 1822945 w 3742969"/>
                  <a:gd name="connsiteY21" fmla="*/ 517491 h 1552473"/>
                  <a:gd name="connsiteX22" fmla="*/ 1691348 w 3742969"/>
                  <a:gd name="connsiteY22" fmla="*/ 573553 h 1552473"/>
                  <a:gd name="connsiteX23" fmla="*/ 1559750 w 3742969"/>
                  <a:gd name="connsiteY23" fmla="*/ 636083 h 1552473"/>
                  <a:gd name="connsiteX24" fmla="*/ 1428153 w 3742969"/>
                  <a:gd name="connsiteY24" fmla="*/ 702925 h 1552473"/>
                  <a:gd name="connsiteX25" fmla="*/ 1300871 w 3742969"/>
                  <a:gd name="connsiteY25" fmla="*/ 776236 h 1552473"/>
                  <a:gd name="connsiteX26" fmla="*/ 1171431 w 3742969"/>
                  <a:gd name="connsiteY26" fmla="*/ 853860 h 1552473"/>
                  <a:gd name="connsiteX27" fmla="*/ 1044148 w 3742969"/>
                  <a:gd name="connsiteY27" fmla="*/ 937952 h 1552473"/>
                  <a:gd name="connsiteX28" fmla="*/ 916866 w 3742969"/>
                  <a:gd name="connsiteY28" fmla="*/ 1026357 h 1552473"/>
                  <a:gd name="connsiteX29" fmla="*/ 789583 w 3742969"/>
                  <a:gd name="connsiteY29" fmla="*/ 1121231 h 1552473"/>
                  <a:gd name="connsiteX30" fmla="*/ 666615 w 3742969"/>
                  <a:gd name="connsiteY30" fmla="*/ 1220416 h 1552473"/>
                  <a:gd name="connsiteX31" fmla="*/ 543648 w 3742969"/>
                  <a:gd name="connsiteY31" fmla="*/ 1323914 h 1552473"/>
                  <a:gd name="connsiteX32" fmla="*/ 420680 w 3742969"/>
                  <a:gd name="connsiteY32" fmla="*/ 1433881 h 1552473"/>
                  <a:gd name="connsiteX33" fmla="*/ 299869 w 3742969"/>
                  <a:gd name="connsiteY33" fmla="*/ 1552473 h 1552473"/>
                  <a:gd name="connsiteX34" fmla="*/ 0 w 3742969"/>
                  <a:gd name="connsiteY34" fmla="*/ 1136324 h 1552473"/>
                  <a:gd name="connsiteX35" fmla="*/ 118653 w 3742969"/>
                  <a:gd name="connsiteY35" fmla="*/ 1026357 h 1552473"/>
                  <a:gd name="connsiteX36" fmla="*/ 237307 w 3742969"/>
                  <a:gd name="connsiteY36" fmla="*/ 918547 h 1552473"/>
                  <a:gd name="connsiteX37" fmla="*/ 360274 w 3742969"/>
                  <a:gd name="connsiteY37" fmla="*/ 819361 h 1552473"/>
                  <a:gd name="connsiteX38" fmla="*/ 487557 w 3742969"/>
                  <a:gd name="connsiteY38" fmla="*/ 724487 h 1552473"/>
                  <a:gd name="connsiteX39" fmla="*/ 614839 w 3742969"/>
                  <a:gd name="connsiteY39" fmla="*/ 636083 h 1552473"/>
                  <a:gd name="connsiteX40" fmla="*/ 742122 w 3742969"/>
                  <a:gd name="connsiteY40" fmla="*/ 556303 h 1552473"/>
                  <a:gd name="connsiteX41" fmla="*/ 873719 w 3742969"/>
                  <a:gd name="connsiteY41" fmla="*/ 480835 h 1552473"/>
                  <a:gd name="connsiteX42" fmla="*/ 998844 w 3742969"/>
                  <a:gd name="connsiteY42" fmla="*/ 409680 h 1552473"/>
                  <a:gd name="connsiteX43" fmla="*/ 1130442 w 3742969"/>
                  <a:gd name="connsiteY43" fmla="*/ 347150 h 1552473"/>
                  <a:gd name="connsiteX44" fmla="*/ 1266353 w 3742969"/>
                  <a:gd name="connsiteY44" fmla="*/ 291089 h 1552473"/>
                  <a:gd name="connsiteX45" fmla="*/ 1397951 w 3742969"/>
                  <a:gd name="connsiteY45" fmla="*/ 239340 h 1552473"/>
                  <a:gd name="connsiteX46" fmla="*/ 1527390 w 3742969"/>
                  <a:gd name="connsiteY46" fmla="*/ 191903 h 1552473"/>
                  <a:gd name="connsiteX47" fmla="*/ 1663302 w 3742969"/>
                  <a:gd name="connsiteY47" fmla="*/ 148779 h 1552473"/>
                  <a:gd name="connsiteX48" fmla="*/ 1794899 w 3742969"/>
                  <a:gd name="connsiteY48" fmla="*/ 112123 h 1552473"/>
                  <a:gd name="connsiteX49" fmla="*/ 1928654 w 3742969"/>
                  <a:gd name="connsiteY49" fmla="*/ 79780 h 1552473"/>
                  <a:gd name="connsiteX50" fmla="*/ 2060251 w 3742969"/>
                  <a:gd name="connsiteY50" fmla="*/ 56062 h 1552473"/>
                  <a:gd name="connsiteX51" fmla="*/ 2191848 w 3742969"/>
                  <a:gd name="connsiteY51" fmla="*/ 36656 h 1552473"/>
                  <a:gd name="connsiteX52" fmla="*/ 2321288 w 3742969"/>
                  <a:gd name="connsiteY52" fmla="*/ 21562 h 1552473"/>
                  <a:gd name="connsiteX53" fmla="*/ 2448571 w 3742969"/>
                  <a:gd name="connsiteY53" fmla="*/ 8625 h 1552473"/>
                  <a:gd name="connsiteX54" fmla="*/ 2580168 w 3742969"/>
                  <a:gd name="connsiteY54" fmla="*/ 0 h 1552473"/>
                  <a:gd name="connsiteX0" fmla="*/ 2580168 w 3533708"/>
                  <a:gd name="connsiteY0" fmla="*/ 0 h 1552473"/>
                  <a:gd name="connsiteX1" fmla="*/ 2703136 w 3533708"/>
                  <a:gd name="connsiteY1" fmla="*/ 0 h 1552473"/>
                  <a:gd name="connsiteX2" fmla="*/ 2830418 w 3533708"/>
                  <a:gd name="connsiteY2" fmla="*/ 0 h 1552473"/>
                  <a:gd name="connsiteX3" fmla="*/ 2953386 w 3533708"/>
                  <a:gd name="connsiteY3" fmla="*/ 8625 h 1552473"/>
                  <a:gd name="connsiteX4" fmla="*/ 3076354 w 3533708"/>
                  <a:gd name="connsiteY4" fmla="*/ 21562 h 1552473"/>
                  <a:gd name="connsiteX5" fmla="*/ 3195007 w 3533708"/>
                  <a:gd name="connsiteY5" fmla="*/ 32343 h 1552473"/>
                  <a:gd name="connsiteX6" fmla="*/ 3533708 w 3533708"/>
                  <a:gd name="connsiteY6" fmla="*/ 230715 h 1552473"/>
                  <a:gd name="connsiteX7" fmla="*/ 3425841 w 3533708"/>
                  <a:gd name="connsiteY7" fmla="*/ 224246 h 1552473"/>
                  <a:gd name="connsiteX8" fmla="*/ 3311503 w 3533708"/>
                  <a:gd name="connsiteY8" fmla="*/ 215621 h 1552473"/>
                  <a:gd name="connsiteX9" fmla="*/ 3195007 w 3533708"/>
                  <a:gd name="connsiteY9" fmla="*/ 215621 h 1552473"/>
                  <a:gd name="connsiteX10" fmla="*/ 3080669 w 3533708"/>
                  <a:gd name="connsiteY10" fmla="*/ 219934 h 1552473"/>
                  <a:gd name="connsiteX11" fmla="*/ 2962015 w 3533708"/>
                  <a:gd name="connsiteY11" fmla="*/ 226402 h 1552473"/>
                  <a:gd name="connsiteX12" fmla="*/ 2839047 w 3533708"/>
                  <a:gd name="connsiteY12" fmla="*/ 239340 h 1552473"/>
                  <a:gd name="connsiteX13" fmla="*/ 2716080 w 3533708"/>
                  <a:gd name="connsiteY13" fmla="*/ 258746 h 1552473"/>
                  <a:gd name="connsiteX14" fmla="*/ 2593112 w 3533708"/>
                  <a:gd name="connsiteY14" fmla="*/ 278151 h 1552473"/>
                  <a:gd name="connsiteX15" fmla="*/ 2465829 w 3533708"/>
                  <a:gd name="connsiteY15" fmla="*/ 306182 h 1552473"/>
                  <a:gd name="connsiteX16" fmla="*/ 2338547 w 3533708"/>
                  <a:gd name="connsiteY16" fmla="*/ 338525 h 1552473"/>
                  <a:gd name="connsiteX17" fmla="*/ 2206950 w 3533708"/>
                  <a:gd name="connsiteY17" fmla="*/ 377337 h 1552473"/>
                  <a:gd name="connsiteX18" fmla="*/ 2079667 w 3533708"/>
                  <a:gd name="connsiteY18" fmla="*/ 418305 h 1552473"/>
                  <a:gd name="connsiteX19" fmla="*/ 1948070 w 3533708"/>
                  <a:gd name="connsiteY19" fmla="*/ 465742 h 1552473"/>
                  <a:gd name="connsiteX20" fmla="*/ 1822945 w 3533708"/>
                  <a:gd name="connsiteY20" fmla="*/ 517491 h 1552473"/>
                  <a:gd name="connsiteX21" fmla="*/ 1691348 w 3533708"/>
                  <a:gd name="connsiteY21" fmla="*/ 573553 h 1552473"/>
                  <a:gd name="connsiteX22" fmla="*/ 1559750 w 3533708"/>
                  <a:gd name="connsiteY22" fmla="*/ 636083 h 1552473"/>
                  <a:gd name="connsiteX23" fmla="*/ 1428153 w 3533708"/>
                  <a:gd name="connsiteY23" fmla="*/ 702925 h 1552473"/>
                  <a:gd name="connsiteX24" fmla="*/ 1300871 w 3533708"/>
                  <a:gd name="connsiteY24" fmla="*/ 776236 h 1552473"/>
                  <a:gd name="connsiteX25" fmla="*/ 1171431 w 3533708"/>
                  <a:gd name="connsiteY25" fmla="*/ 853860 h 1552473"/>
                  <a:gd name="connsiteX26" fmla="*/ 1044148 w 3533708"/>
                  <a:gd name="connsiteY26" fmla="*/ 937952 h 1552473"/>
                  <a:gd name="connsiteX27" fmla="*/ 916866 w 3533708"/>
                  <a:gd name="connsiteY27" fmla="*/ 1026357 h 1552473"/>
                  <a:gd name="connsiteX28" fmla="*/ 789583 w 3533708"/>
                  <a:gd name="connsiteY28" fmla="*/ 1121231 h 1552473"/>
                  <a:gd name="connsiteX29" fmla="*/ 666615 w 3533708"/>
                  <a:gd name="connsiteY29" fmla="*/ 1220416 h 1552473"/>
                  <a:gd name="connsiteX30" fmla="*/ 543648 w 3533708"/>
                  <a:gd name="connsiteY30" fmla="*/ 1323914 h 1552473"/>
                  <a:gd name="connsiteX31" fmla="*/ 420680 w 3533708"/>
                  <a:gd name="connsiteY31" fmla="*/ 1433881 h 1552473"/>
                  <a:gd name="connsiteX32" fmla="*/ 299869 w 3533708"/>
                  <a:gd name="connsiteY32" fmla="*/ 1552473 h 1552473"/>
                  <a:gd name="connsiteX33" fmla="*/ 0 w 3533708"/>
                  <a:gd name="connsiteY33" fmla="*/ 1136324 h 1552473"/>
                  <a:gd name="connsiteX34" fmla="*/ 118653 w 3533708"/>
                  <a:gd name="connsiteY34" fmla="*/ 1026357 h 1552473"/>
                  <a:gd name="connsiteX35" fmla="*/ 237307 w 3533708"/>
                  <a:gd name="connsiteY35" fmla="*/ 918547 h 1552473"/>
                  <a:gd name="connsiteX36" fmla="*/ 360274 w 3533708"/>
                  <a:gd name="connsiteY36" fmla="*/ 819361 h 1552473"/>
                  <a:gd name="connsiteX37" fmla="*/ 487557 w 3533708"/>
                  <a:gd name="connsiteY37" fmla="*/ 724487 h 1552473"/>
                  <a:gd name="connsiteX38" fmla="*/ 614839 w 3533708"/>
                  <a:gd name="connsiteY38" fmla="*/ 636083 h 1552473"/>
                  <a:gd name="connsiteX39" fmla="*/ 742122 w 3533708"/>
                  <a:gd name="connsiteY39" fmla="*/ 556303 h 1552473"/>
                  <a:gd name="connsiteX40" fmla="*/ 873719 w 3533708"/>
                  <a:gd name="connsiteY40" fmla="*/ 480835 h 1552473"/>
                  <a:gd name="connsiteX41" fmla="*/ 998844 w 3533708"/>
                  <a:gd name="connsiteY41" fmla="*/ 409680 h 1552473"/>
                  <a:gd name="connsiteX42" fmla="*/ 1130442 w 3533708"/>
                  <a:gd name="connsiteY42" fmla="*/ 347150 h 1552473"/>
                  <a:gd name="connsiteX43" fmla="*/ 1266353 w 3533708"/>
                  <a:gd name="connsiteY43" fmla="*/ 291089 h 1552473"/>
                  <a:gd name="connsiteX44" fmla="*/ 1397951 w 3533708"/>
                  <a:gd name="connsiteY44" fmla="*/ 239340 h 1552473"/>
                  <a:gd name="connsiteX45" fmla="*/ 1527390 w 3533708"/>
                  <a:gd name="connsiteY45" fmla="*/ 191903 h 1552473"/>
                  <a:gd name="connsiteX46" fmla="*/ 1663302 w 3533708"/>
                  <a:gd name="connsiteY46" fmla="*/ 148779 h 1552473"/>
                  <a:gd name="connsiteX47" fmla="*/ 1794899 w 3533708"/>
                  <a:gd name="connsiteY47" fmla="*/ 112123 h 1552473"/>
                  <a:gd name="connsiteX48" fmla="*/ 1928654 w 3533708"/>
                  <a:gd name="connsiteY48" fmla="*/ 79780 h 1552473"/>
                  <a:gd name="connsiteX49" fmla="*/ 2060251 w 3533708"/>
                  <a:gd name="connsiteY49" fmla="*/ 56062 h 1552473"/>
                  <a:gd name="connsiteX50" fmla="*/ 2191848 w 3533708"/>
                  <a:gd name="connsiteY50" fmla="*/ 36656 h 1552473"/>
                  <a:gd name="connsiteX51" fmla="*/ 2321288 w 3533708"/>
                  <a:gd name="connsiteY51" fmla="*/ 21562 h 1552473"/>
                  <a:gd name="connsiteX52" fmla="*/ 2448571 w 3533708"/>
                  <a:gd name="connsiteY52" fmla="*/ 8625 h 1552473"/>
                  <a:gd name="connsiteX53" fmla="*/ 2580168 w 3533708"/>
                  <a:gd name="connsiteY53" fmla="*/ 0 h 1552473"/>
                  <a:gd name="connsiteX0" fmla="*/ 2580168 w 3425841"/>
                  <a:gd name="connsiteY0" fmla="*/ 0 h 1552473"/>
                  <a:gd name="connsiteX1" fmla="*/ 2703136 w 3425841"/>
                  <a:gd name="connsiteY1" fmla="*/ 0 h 1552473"/>
                  <a:gd name="connsiteX2" fmla="*/ 2830418 w 3425841"/>
                  <a:gd name="connsiteY2" fmla="*/ 0 h 1552473"/>
                  <a:gd name="connsiteX3" fmla="*/ 2953386 w 3425841"/>
                  <a:gd name="connsiteY3" fmla="*/ 8625 h 1552473"/>
                  <a:gd name="connsiteX4" fmla="*/ 3076354 w 3425841"/>
                  <a:gd name="connsiteY4" fmla="*/ 21562 h 1552473"/>
                  <a:gd name="connsiteX5" fmla="*/ 3195007 w 3425841"/>
                  <a:gd name="connsiteY5" fmla="*/ 32343 h 1552473"/>
                  <a:gd name="connsiteX6" fmla="*/ 3425841 w 3425841"/>
                  <a:gd name="connsiteY6" fmla="*/ 224246 h 1552473"/>
                  <a:gd name="connsiteX7" fmla="*/ 3311503 w 3425841"/>
                  <a:gd name="connsiteY7" fmla="*/ 215621 h 1552473"/>
                  <a:gd name="connsiteX8" fmla="*/ 3195007 w 3425841"/>
                  <a:gd name="connsiteY8" fmla="*/ 215621 h 1552473"/>
                  <a:gd name="connsiteX9" fmla="*/ 3080669 w 3425841"/>
                  <a:gd name="connsiteY9" fmla="*/ 219934 h 1552473"/>
                  <a:gd name="connsiteX10" fmla="*/ 2962015 w 3425841"/>
                  <a:gd name="connsiteY10" fmla="*/ 226402 h 1552473"/>
                  <a:gd name="connsiteX11" fmla="*/ 2839047 w 3425841"/>
                  <a:gd name="connsiteY11" fmla="*/ 239340 h 1552473"/>
                  <a:gd name="connsiteX12" fmla="*/ 2716080 w 3425841"/>
                  <a:gd name="connsiteY12" fmla="*/ 258746 h 1552473"/>
                  <a:gd name="connsiteX13" fmla="*/ 2593112 w 3425841"/>
                  <a:gd name="connsiteY13" fmla="*/ 278151 h 1552473"/>
                  <a:gd name="connsiteX14" fmla="*/ 2465829 w 3425841"/>
                  <a:gd name="connsiteY14" fmla="*/ 306182 h 1552473"/>
                  <a:gd name="connsiteX15" fmla="*/ 2338547 w 3425841"/>
                  <a:gd name="connsiteY15" fmla="*/ 338525 h 1552473"/>
                  <a:gd name="connsiteX16" fmla="*/ 2206950 w 3425841"/>
                  <a:gd name="connsiteY16" fmla="*/ 377337 h 1552473"/>
                  <a:gd name="connsiteX17" fmla="*/ 2079667 w 3425841"/>
                  <a:gd name="connsiteY17" fmla="*/ 418305 h 1552473"/>
                  <a:gd name="connsiteX18" fmla="*/ 1948070 w 3425841"/>
                  <a:gd name="connsiteY18" fmla="*/ 465742 h 1552473"/>
                  <a:gd name="connsiteX19" fmla="*/ 1822945 w 3425841"/>
                  <a:gd name="connsiteY19" fmla="*/ 517491 h 1552473"/>
                  <a:gd name="connsiteX20" fmla="*/ 1691348 w 3425841"/>
                  <a:gd name="connsiteY20" fmla="*/ 573553 h 1552473"/>
                  <a:gd name="connsiteX21" fmla="*/ 1559750 w 3425841"/>
                  <a:gd name="connsiteY21" fmla="*/ 636083 h 1552473"/>
                  <a:gd name="connsiteX22" fmla="*/ 1428153 w 3425841"/>
                  <a:gd name="connsiteY22" fmla="*/ 702925 h 1552473"/>
                  <a:gd name="connsiteX23" fmla="*/ 1300871 w 3425841"/>
                  <a:gd name="connsiteY23" fmla="*/ 776236 h 1552473"/>
                  <a:gd name="connsiteX24" fmla="*/ 1171431 w 3425841"/>
                  <a:gd name="connsiteY24" fmla="*/ 853860 h 1552473"/>
                  <a:gd name="connsiteX25" fmla="*/ 1044148 w 3425841"/>
                  <a:gd name="connsiteY25" fmla="*/ 937952 h 1552473"/>
                  <a:gd name="connsiteX26" fmla="*/ 916866 w 3425841"/>
                  <a:gd name="connsiteY26" fmla="*/ 1026357 h 1552473"/>
                  <a:gd name="connsiteX27" fmla="*/ 789583 w 3425841"/>
                  <a:gd name="connsiteY27" fmla="*/ 1121231 h 1552473"/>
                  <a:gd name="connsiteX28" fmla="*/ 666615 w 3425841"/>
                  <a:gd name="connsiteY28" fmla="*/ 1220416 h 1552473"/>
                  <a:gd name="connsiteX29" fmla="*/ 543648 w 3425841"/>
                  <a:gd name="connsiteY29" fmla="*/ 1323914 h 1552473"/>
                  <a:gd name="connsiteX30" fmla="*/ 420680 w 3425841"/>
                  <a:gd name="connsiteY30" fmla="*/ 1433881 h 1552473"/>
                  <a:gd name="connsiteX31" fmla="*/ 299869 w 3425841"/>
                  <a:gd name="connsiteY31" fmla="*/ 1552473 h 1552473"/>
                  <a:gd name="connsiteX32" fmla="*/ 0 w 3425841"/>
                  <a:gd name="connsiteY32" fmla="*/ 1136324 h 1552473"/>
                  <a:gd name="connsiteX33" fmla="*/ 118653 w 3425841"/>
                  <a:gd name="connsiteY33" fmla="*/ 1026357 h 1552473"/>
                  <a:gd name="connsiteX34" fmla="*/ 237307 w 3425841"/>
                  <a:gd name="connsiteY34" fmla="*/ 918547 h 1552473"/>
                  <a:gd name="connsiteX35" fmla="*/ 360274 w 3425841"/>
                  <a:gd name="connsiteY35" fmla="*/ 819361 h 1552473"/>
                  <a:gd name="connsiteX36" fmla="*/ 487557 w 3425841"/>
                  <a:gd name="connsiteY36" fmla="*/ 724487 h 1552473"/>
                  <a:gd name="connsiteX37" fmla="*/ 614839 w 3425841"/>
                  <a:gd name="connsiteY37" fmla="*/ 636083 h 1552473"/>
                  <a:gd name="connsiteX38" fmla="*/ 742122 w 3425841"/>
                  <a:gd name="connsiteY38" fmla="*/ 556303 h 1552473"/>
                  <a:gd name="connsiteX39" fmla="*/ 873719 w 3425841"/>
                  <a:gd name="connsiteY39" fmla="*/ 480835 h 1552473"/>
                  <a:gd name="connsiteX40" fmla="*/ 998844 w 3425841"/>
                  <a:gd name="connsiteY40" fmla="*/ 409680 h 1552473"/>
                  <a:gd name="connsiteX41" fmla="*/ 1130442 w 3425841"/>
                  <a:gd name="connsiteY41" fmla="*/ 347150 h 1552473"/>
                  <a:gd name="connsiteX42" fmla="*/ 1266353 w 3425841"/>
                  <a:gd name="connsiteY42" fmla="*/ 291089 h 1552473"/>
                  <a:gd name="connsiteX43" fmla="*/ 1397951 w 3425841"/>
                  <a:gd name="connsiteY43" fmla="*/ 239340 h 1552473"/>
                  <a:gd name="connsiteX44" fmla="*/ 1527390 w 3425841"/>
                  <a:gd name="connsiteY44" fmla="*/ 191903 h 1552473"/>
                  <a:gd name="connsiteX45" fmla="*/ 1663302 w 3425841"/>
                  <a:gd name="connsiteY45" fmla="*/ 148779 h 1552473"/>
                  <a:gd name="connsiteX46" fmla="*/ 1794899 w 3425841"/>
                  <a:gd name="connsiteY46" fmla="*/ 112123 h 1552473"/>
                  <a:gd name="connsiteX47" fmla="*/ 1928654 w 3425841"/>
                  <a:gd name="connsiteY47" fmla="*/ 79780 h 1552473"/>
                  <a:gd name="connsiteX48" fmla="*/ 2060251 w 3425841"/>
                  <a:gd name="connsiteY48" fmla="*/ 56062 h 1552473"/>
                  <a:gd name="connsiteX49" fmla="*/ 2191848 w 3425841"/>
                  <a:gd name="connsiteY49" fmla="*/ 36656 h 1552473"/>
                  <a:gd name="connsiteX50" fmla="*/ 2321288 w 3425841"/>
                  <a:gd name="connsiteY50" fmla="*/ 21562 h 1552473"/>
                  <a:gd name="connsiteX51" fmla="*/ 2448571 w 3425841"/>
                  <a:gd name="connsiteY51" fmla="*/ 8625 h 1552473"/>
                  <a:gd name="connsiteX52" fmla="*/ 2580168 w 3425841"/>
                  <a:gd name="connsiteY52" fmla="*/ 0 h 1552473"/>
                  <a:gd name="connsiteX0" fmla="*/ 2580168 w 3311503"/>
                  <a:gd name="connsiteY0" fmla="*/ 0 h 1552473"/>
                  <a:gd name="connsiteX1" fmla="*/ 2703136 w 3311503"/>
                  <a:gd name="connsiteY1" fmla="*/ 0 h 1552473"/>
                  <a:gd name="connsiteX2" fmla="*/ 2830418 w 3311503"/>
                  <a:gd name="connsiteY2" fmla="*/ 0 h 1552473"/>
                  <a:gd name="connsiteX3" fmla="*/ 2953386 w 3311503"/>
                  <a:gd name="connsiteY3" fmla="*/ 8625 h 1552473"/>
                  <a:gd name="connsiteX4" fmla="*/ 3076354 w 3311503"/>
                  <a:gd name="connsiteY4" fmla="*/ 21562 h 1552473"/>
                  <a:gd name="connsiteX5" fmla="*/ 3195007 w 3311503"/>
                  <a:gd name="connsiteY5" fmla="*/ 32343 h 1552473"/>
                  <a:gd name="connsiteX6" fmla="*/ 3311503 w 3311503"/>
                  <a:gd name="connsiteY6" fmla="*/ 215621 h 1552473"/>
                  <a:gd name="connsiteX7" fmla="*/ 3195007 w 3311503"/>
                  <a:gd name="connsiteY7" fmla="*/ 215621 h 1552473"/>
                  <a:gd name="connsiteX8" fmla="*/ 3080669 w 3311503"/>
                  <a:gd name="connsiteY8" fmla="*/ 219934 h 1552473"/>
                  <a:gd name="connsiteX9" fmla="*/ 2962015 w 3311503"/>
                  <a:gd name="connsiteY9" fmla="*/ 226402 h 1552473"/>
                  <a:gd name="connsiteX10" fmla="*/ 2839047 w 3311503"/>
                  <a:gd name="connsiteY10" fmla="*/ 239340 h 1552473"/>
                  <a:gd name="connsiteX11" fmla="*/ 2716080 w 3311503"/>
                  <a:gd name="connsiteY11" fmla="*/ 258746 h 1552473"/>
                  <a:gd name="connsiteX12" fmla="*/ 2593112 w 3311503"/>
                  <a:gd name="connsiteY12" fmla="*/ 278151 h 1552473"/>
                  <a:gd name="connsiteX13" fmla="*/ 2465829 w 3311503"/>
                  <a:gd name="connsiteY13" fmla="*/ 306182 h 1552473"/>
                  <a:gd name="connsiteX14" fmla="*/ 2338547 w 3311503"/>
                  <a:gd name="connsiteY14" fmla="*/ 338525 h 1552473"/>
                  <a:gd name="connsiteX15" fmla="*/ 2206950 w 3311503"/>
                  <a:gd name="connsiteY15" fmla="*/ 377337 h 1552473"/>
                  <a:gd name="connsiteX16" fmla="*/ 2079667 w 3311503"/>
                  <a:gd name="connsiteY16" fmla="*/ 418305 h 1552473"/>
                  <a:gd name="connsiteX17" fmla="*/ 1948070 w 3311503"/>
                  <a:gd name="connsiteY17" fmla="*/ 465742 h 1552473"/>
                  <a:gd name="connsiteX18" fmla="*/ 1822945 w 3311503"/>
                  <a:gd name="connsiteY18" fmla="*/ 517491 h 1552473"/>
                  <a:gd name="connsiteX19" fmla="*/ 1691348 w 3311503"/>
                  <a:gd name="connsiteY19" fmla="*/ 573553 h 1552473"/>
                  <a:gd name="connsiteX20" fmla="*/ 1559750 w 3311503"/>
                  <a:gd name="connsiteY20" fmla="*/ 636083 h 1552473"/>
                  <a:gd name="connsiteX21" fmla="*/ 1428153 w 3311503"/>
                  <a:gd name="connsiteY21" fmla="*/ 702925 h 1552473"/>
                  <a:gd name="connsiteX22" fmla="*/ 1300871 w 3311503"/>
                  <a:gd name="connsiteY22" fmla="*/ 776236 h 1552473"/>
                  <a:gd name="connsiteX23" fmla="*/ 1171431 w 3311503"/>
                  <a:gd name="connsiteY23" fmla="*/ 853860 h 1552473"/>
                  <a:gd name="connsiteX24" fmla="*/ 1044148 w 3311503"/>
                  <a:gd name="connsiteY24" fmla="*/ 937952 h 1552473"/>
                  <a:gd name="connsiteX25" fmla="*/ 916866 w 3311503"/>
                  <a:gd name="connsiteY25" fmla="*/ 1026357 h 1552473"/>
                  <a:gd name="connsiteX26" fmla="*/ 789583 w 3311503"/>
                  <a:gd name="connsiteY26" fmla="*/ 1121231 h 1552473"/>
                  <a:gd name="connsiteX27" fmla="*/ 666615 w 3311503"/>
                  <a:gd name="connsiteY27" fmla="*/ 1220416 h 1552473"/>
                  <a:gd name="connsiteX28" fmla="*/ 543648 w 3311503"/>
                  <a:gd name="connsiteY28" fmla="*/ 1323914 h 1552473"/>
                  <a:gd name="connsiteX29" fmla="*/ 420680 w 3311503"/>
                  <a:gd name="connsiteY29" fmla="*/ 1433881 h 1552473"/>
                  <a:gd name="connsiteX30" fmla="*/ 299869 w 3311503"/>
                  <a:gd name="connsiteY30" fmla="*/ 1552473 h 1552473"/>
                  <a:gd name="connsiteX31" fmla="*/ 0 w 3311503"/>
                  <a:gd name="connsiteY31" fmla="*/ 1136324 h 1552473"/>
                  <a:gd name="connsiteX32" fmla="*/ 118653 w 3311503"/>
                  <a:gd name="connsiteY32" fmla="*/ 1026357 h 1552473"/>
                  <a:gd name="connsiteX33" fmla="*/ 237307 w 3311503"/>
                  <a:gd name="connsiteY33" fmla="*/ 918547 h 1552473"/>
                  <a:gd name="connsiteX34" fmla="*/ 360274 w 3311503"/>
                  <a:gd name="connsiteY34" fmla="*/ 819361 h 1552473"/>
                  <a:gd name="connsiteX35" fmla="*/ 487557 w 3311503"/>
                  <a:gd name="connsiteY35" fmla="*/ 724487 h 1552473"/>
                  <a:gd name="connsiteX36" fmla="*/ 614839 w 3311503"/>
                  <a:gd name="connsiteY36" fmla="*/ 636083 h 1552473"/>
                  <a:gd name="connsiteX37" fmla="*/ 742122 w 3311503"/>
                  <a:gd name="connsiteY37" fmla="*/ 556303 h 1552473"/>
                  <a:gd name="connsiteX38" fmla="*/ 873719 w 3311503"/>
                  <a:gd name="connsiteY38" fmla="*/ 480835 h 1552473"/>
                  <a:gd name="connsiteX39" fmla="*/ 998844 w 3311503"/>
                  <a:gd name="connsiteY39" fmla="*/ 409680 h 1552473"/>
                  <a:gd name="connsiteX40" fmla="*/ 1130442 w 3311503"/>
                  <a:gd name="connsiteY40" fmla="*/ 347150 h 1552473"/>
                  <a:gd name="connsiteX41" fmla="*/ 1266353 w 3311503"/>
                  <a:gd name="connsiteY41" fmla="*/ 291089 h 1552473"/>
                  <a:gd name="connsiteX42" fmla="*/ 1397951 w 3311503"/>
                  <a:gd name="connsiteY42" fmla="*/ 239340 h 1552473"/>
                  <a:gd name="connsiteX43" fmla="*/ 1527390 w 3311503"/>
                  <a:gd name="connsiteY43" fmla="*/ 191903 h 1552473"/>
                  <a:gd name="connsiteX44" fmla="*/ 1663302 w 3311503"/>
                  <a:gd name="connsiteY44" fmla="*/ 148779 h 1552473"/>
                  <a:gd name="connsiteX45" fmla="*/ 1794899 w 3311503"/>
                  <a:gd name="connsiteY45" fmla="*/ 112123 h 1552473"/>
                  <a:gd name="connsiteX46" fmla="*/ 1928654 w 3311503"/>
                  <a:gd name="connsiteY46" fmla="*/ 79780 h 1552473"/>
                  <a:gd name="connsiteX47" fmla="*/ 2060251 w 3311503"/>
                  <a:gd name="connsiteY47" fmla="*/ 56062 h 1552473"/>
                  <a:gd name="connsiteX48" fmla="*/ 2191848 w 3311503"/>
                  <a:gd name="connsiteY48" fmla="*/ 36656 h 1552473"/>
                  <a:gd name="connsiteX49" fmla="*/ 2321288 w 3311503"/>
                  <a:gd name="connsiteY49" fmla="*/ 21562 h 1552473"/>
                  <a:gd name="connsiteX50" fmla="*/ 2448571 w 3311503"/>
                  <a:gd name="connsiteY50" fmla="*/ 8625 h 1552473"/>
                  <a:gd name="connsiteX51" fmla="*/ 2580168 w 3311503"/>
                  <a:gd name="connsiteY51" fmla="*/ 0 h 1552473"/>
                  <a:gd name="connsiteX0" fmla="*/ 2580168 w 3195007"/>
                  <a:gd name="connsiteY0" fmla="*/ 0 h 1552473"/>
                  <a:gd name="connsiteX1" fmla="*/ 2703136 w 3195007"/>
                  <a:gd name="connsiteY1" fmla="*/ 0 h 1552473"/>
                  <a:gd name="connsiteX2" fmla="*/ 2830418 w 3195007"/>
                  <a:gd name="connsiteY2" fmla="*/ 0 h 1552473"/>
                  <a:gd name="connsiteX3" fmla="*/ 2953386 w 3195007"/>
                  <a:gd name="connsiteY3" fmla="*/ 8625 h 1552473"/>
                  <a:gd name="connsiteX4" fmla="*/ 3076354 w 3195007"/>
                  <a:gd name="connsiteY4" fmla="*/ 21562 h 1552473"/>
                  <a:gd name="connsiteX5" fmla="*/ 3195007 w 3195007"/>
                  <a:gd name="connsiteY5" fmla="*/ 32343 h 1552473"/>
                  <a:gd name="connsiteX6" fmla="*/ 3195007 w 3195007"/>
                  <a:gd name="connsiteY6" fmla="*/ 215621 h 1552473"/>
                  <a:gd name="connsiteX7" fmla="*/ 3080669 w 3195007"/>
                  <a:gd name="connsiteY7" fmla="*/ 219934 h 1552473"/>
                  <a:gd name="connsiteX8" fmla="*/ 2962015 w 3195007"/>
                  <a:gd name="connsiteY8" fmla="*/ 226402 h 1552473"/>
                  <a:gd name="connsiteX9" fmla="*/ 2839047 w 3195007"/>
                  <a:gd name="connsiteY9" fmla="*/ 239340 h 1552473"/>
                  <a:gd name="connsiteX10" fmla="*/ 2716080 w 3195007"/>
                  <a:gd name="connsiteY10" fmla="*/ 258746 h 1552473"/>
                  <a:gd name="connsiteX11" fmla="*/ 2593112 w 3195007"/>
                  <a:gd name="connsiteY11" fmla="*/ 278151 h 1552473"/>
                  <a:gd name="connsiteX12" fmla="*/ 2465829 w 3195007"/>
                  <a:gd name="connsiteY12" fmla="*/ 306182 h 1552473"/>
                  <a:gd name="connsiteX13" fmla="*/ 2338547 w 3195007"/>
                  <a:gd name="connsiteY13" fmla="*/ 338525 h 1552473"/>
                  <a:gd name="connsiteX14" fmla="*/ 2206950 w 3195007"/>
                  <a:gd name="connsiteY14" fmla="*/ 377337 h 1552473"/>
                  <a:gd name="connsiteX15" fmla="*/ 2079667 w 3195007"/>
                  <a:gd name="connsiteY15" fmla="*/ 418305 h 1552473"/>
                  <a:gd name="connsiteX16" fmla="*/ 1948070 w 3195007"/>
                  <a:gd name="connsiteY16" fmla="*/ 465742 h 1552473"/>
                  <a:gd name="connsiteX17" fmla="*/ 1822945 w 3195007"/>
                  <a:gd name="connsiteY17" fmla="*/ 517491 h 1552473"/>
                  <a:gd name="connsiteX18" fmla="*/ 1691348 w 3195007"/>
                  <a:gd name="connsiteY18" fmla="*/ 573553 h 1552473"/>
                  <a:gd name="connsiteX19" fmla="*/ 1559750 w 3195007"/>
                  <a:gd name="connsiteY19" fmla="*/ 636083 h 1552473"/>
                  <a:gd name="connsiteX20" fmla="*/ 1428153 w 3195007"/>
                  <a:gd name="connsiteY20" fmla="*/ 702925 h 1552473"/>
                  <a:gd name="connsiteX21" fmla="*/ 1300871 w 3195007"/>
                  <a:gd name="connsiteY21" fmla="*/ 776236 h 1552473"/>
                  <a:gd name="connsiteX22" fmla="*/ 1171431 w 3195007"/>
                  <a:gd name="connsiteY22" fmla="*/ 853860 h 1552473"/>
                  <a:gd name="connsiteX23" fmla="*/ 1044148 w 3195007"/>
                  <a:gd name="connsiteY23" fmla="*/ 937952 h 1552473"/>
                  <a:gd name="connsiteX24" fmla="*/ 916866 w 3195007"/>
                  <a:gd name="connsiteY24" fmla="*/ 1026357 h 1552473"/>
                  <a:gd name="connsiteX25" fmla="*/ 789583 w 3195007"/>
                  <a:gd name="connsiteY25" fmla="*/ 1121231 h 1552473"/>
                  <a:gd name="connsiteX26" fmla="*/ 666615 w 3195007"/>
                  <a:gd name="connsiteY26" fmla="*/ 1220416 h 1552473"/>
                  <a:gd name="connsiteX27" fmla="*/ 543648 w 3195007"/>
                  <a:gd name="connsiteY27" fmla="*/ 1323914 h 1552473"/>
                  <a:gd name="connsiteX28" fmla="*/ 420680 w 3195007"/>
                  <a:gd name="connsiteY28" fmla="*/ 1433881 h 1552473"/>
                  <a:gd name="connsiteX29" fmla="*/ 299869 w 3195007"/>
                  <a:gd name="connsiteY29" fmla="*/ 1552473 h 1552473"/>
                  <a:gd name="connsiteX30" fmla="*/ 0 w 3195007"/>
                  <a:gd name="connsiteY30" fmla="*/ 1136324 h 1552473"/>
                  <a:gd name="connsiteX31" fmla="*/ 118653 w 3195007"/>
                  <a:gd name="connsiteY31" fmla="*/ 1026357 h 1552473"/>
                  <a:gd name="connsiteX32" fmla="*/ 237307 w 3195007"/>
                  <a:gd name="connsiteY32" fmla="*/ 918547 h 1552473"/>
                  <a:gd name="connsiteX33" fmla="*/ 360274 w 3195007"/>
                  <a:gd name="connsiteY33" fmla="*/ 819361 h 1552473"/>
                  <a:gd name="connsiteX34" fmla="*/ 487557 w 3195007"/>
                  <a:gd name="connsiteY34" fmla="*/ 724487 h 1552473"/>
                  <a:gd name="connsiteX35" fmla="*/ 614839 w 3195007"/>
                  <a:gd name="connsiteY35" fmla="*/ 636083 h 1552473"/>
                  <a:gd name="connsiteX36" fmla="*/ 742122 w 3195007"/>
                  <a:gd name="connsiteY36" fmla="*/ 556303 h 1552473"/>
                  <a:gd name="connsiteX37" fmla="*/ 873719 w 3195007"/>
                  <a:gd name="connsiteY37" fmla="*/ 480835 h 1552473"/>
                  <a:gd name="connsiteX38" fmla="*/ 998844 w 3195007"/>
                  <a:gd name="connsiteY38" fmla="*/ 409680 h 1552473"/>
                  <a:gd name="connsiteX39" fmla="*/ 1130442 w 3195007"/>
                  <a:gd name="connsiteY39" fmla="*/ 347150 h 1552473"/>
                  <a:gd name="connsiteX40" fmla="*/ 1266353 w 3195007"/>
                  <a:gd name="connsiteY40" fmla="*/ 291089 h 1552473"/>
                  <a:gd name="connsiteX41" fmla="*/ 1397951 w 3195007"/>
                  <a:gd name="connsiteY41" fmla="*/ 239340 h 1552473"/>
                  <a:gd name="connsiteX42" fmla="*/ 1527390 w 3195007"/>
                  <a:gd name="connsiteY42" fmla="*/ 191903 h 1552473"/>
                  <a:gd name="connsiteX43" fmla="*/ 1663302 w 3195007"/>
                  <a:gd name="connsiteY43" fmla="*/ 148779 h 1552473"/>
                  <a:gd name="connsiteX44" fmla="*/ 1794899 w 3195007"/>
                  <a:gd name="connsiteY44" fmla="*/ 112123 h 1552473"/>
                  <a:gd name="connsiteX45" fmla="*/ 1928654 w 3195007"/>
                  <a:gd name="connsiteY45" fmla="*/ 79780 h 1552473"/>
                  <a:gd name="connsiteX46" fmla="*/ 2060251 w 3195007"/>
                  <a:gd name="connsiteY46" fmla="*/ 56062 h 1552473"/>
                  <a:gd name="connsiteX47" fmla="*/ 2191848 w 3195007"/>
                  <a:gd name="connsiteY47" fmla="*/ 36656 h 1552473"/>
                  <a:gd name="connsiteX48" fmla="*/ 2321288 w 3195007"/>
                  <a:gd name="connsiteY48" fmla="*/ 21562 h 1552473"/>
                  <a:gd name="connsiteX49" fmla="*/ 2448571 w 3195007"/>
                  <a:gd name="connsiteY49" fmla="*/ 8625 h 1552473"/>
                  <a:gd name="connsiteX50" fmla="*/ 2580168 w 3195007"/>
                  <a:gd name="connsiteY50" fmla="*/ 0 h 155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195007" h="1552473">
                    <a:moveTo>
                      <a:pt x="2580168" y="0"/>
                    </a:moveTo>
                    <a:lnTo>
                      <a:pt x="2703136" y="0"/>
                    </a:lnTo>
                    <a:lnTo>
                      <a:pt x="2830418" y="0"/>
                    </a:lnTo>
                    <a:lnTo>
                      <a:pt x="2953386" y="8625"/>
                    </a:lnTo>
                    <a:lnTo>
                      <a:pt x="3076354" y="21562"/>
                    </a:lnTo>
                    <a:lnTo>
                      <a:pt x="3195007" y="32343"/>
                    </a:lnTo>
                    <a:lnTo>
                      <a:pt x="3195007" y="215621"/>
                    </a:lnTo>
                    <a:lnTo>
                      <a:pt x="3080669" y="219934"/>
                    </a:lnTo>
                    <a:lnTo>
                      <a:pt x="2962015" y="226402"/>
                    </a:lnTo>
                    <a:lnTo>
                      <a:pt x="2839047" y="239340"/>
                    </a:lnTo>
                    <a:lnTo>
                      <a:pt x="2716080" y="258746"/>
                    </a:lnTo>
                    <a:lnTo>
                      <a:pt x="2593112" y="278151"/>
                    </a:lnTo>
                    <a:lnTo>
                      <a:pt x="2465829" y="306182"/>
                    </a:lnTo>
                    <a:lnTo>
                      <a:pt x="2338547" y="338525"/>
                    </a:lnTo>
                    <a:lnTo>
                      <a:pt x="2206950" y="377337"/>
                    </a:lnTo>
                    <a:lnTo>
                      <a:pt x="2079667" y="418305"/>
                    </a:lnTo>
                    <a:lnTo>
                      <a:pt x="1948070" y="465742"/>
                    </a:lnTo>
                    <a:lnTo>
                      <a:pt x="1822945" y="517491"/>
                    </a:lnTo>
                    <a:lnTo>
                      <a:pt x="1691348" y="573553"/>
                    </a:lnTo>
                    <a:lnTo>
                      <a:pt x="1559750" y="636083"/>
                    </a:lnTo>
                    <a:lnTo>
                      <a:pt x="1428153" y="702925"/>
                    </a:lnTo>
                    <a:lnTo>
                      <a:pt x="1300871" y="776236"/>
                    </a:lnTo>
                    <a:lnTo>
                      <a:pt x="1171431" y="853860"/>
                    </a:lnTo>
                    <a:lnTo>
                      <a:pt x="1044148" y="937952"/>
                    </a:lnTo>
                    <a:lnTo>
                      <a:pt x="916866" y="1026357"/>
                    </a:lnTo>
                    <a:lnTo>
                      <a:pt x="789583" y="1121231"/>
                    </a:lnTo>
                    <a:lnTo>
                      <a:pt x="666615" y="1220416"/>
                    </a:lnTo>
                    <a:lnTo>
                      <a:pt x="543648" y="1323914"/>
                    </a:lnTo>
                    <a:lnTo>
                      <a:pt x="420680" y="1433881"/>
                    </a:lnTo>
                    <a:lnTo>
                      <a:pt x="299869" y="1552473"/>
                    </a:lnTo>
                    <a:lnTo>
                      <a:pt x="0" y="1136324"/>
                    </a:lnTo>
                    <a:lnTo>
                      <a:pt x="118653" y="1026357"/>
                    </a:lnTo>
                    <a:lnTo>
                      <a:pt x="237307" y="918547"/>
                    </a:lnTo>
                    <a:lnTo>
                      <a:pt x="360274" y="819361"/>
                    </a:lnTo>
                    <a:lnTo>
                      <a:pt x="487557" y="724487"/>
                    </a:lnTo>
                    <a:lnTo>
                      <a:pt x="614839" y="636083"/>
                    </a:lnTo>
                    <a:lnTo>
                      <a:pt x="742122" y="556303"/>
                    </a:lnTo>
                    <a:lnTo>
                      <a:pt x="873719" y="480835"/>
                    </a:lnTo>
                    <a:lnTo>
                      <a:pt x="998844" y="409680"/>
                    </a:lnTo>
                    <a:lnTo>
                      <a:pt x="1130442" y="347150"/>
                    </a:lnTo>
                    <a:lnTo>
                      <a:pt x="1266353" y="291089"/>
                    </a:lnTo>
                    <a:lnTo>
                      <a:pt x="1397951" y="239340"/>
                    </a:lnTo>
                    <a:lnTo>
                      <a:pt x="1527390" y="191903"/>
                    </a:lnTo>
                    <a:lnTo>
                      <a:pt x="1663302" y="148779"/>
                    </a:lnTo>
                    <a:lnTo>
                      <a:pt x="1794899" y="112123"/>
                    </a:lnTo>
                    <a:lnTo>
                      <a:pt x="1928654" y="79780"/>
                    </a:lnTo>
                    <a:lnTo>
                      <a:pt x="2060251" y="56062"/>
                    </a:lnTo>
                    <a:lnTo>
                      <a:pt x="2191848" y="36656"/>
                    </a:lnTo>
                    <a:lnTo>
                      <a:pt x="2321288" y="21562"/>
                    </a:lnTo>
                    <a:lnTo>
                      <a:pt x="2448571" y="8625"/>
                    </a:lnTo>
                    <a:lnTo>
                      <a:pt x="2580168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</p:grpSp>
        <p:sp>
          <p:nvSpPr>
            <p:cNvPr id="185" name="Freeform 36"/>
            <p:cNvSpPr>
              <a:spLocks/>
            </p:cNvSpPr>
            <p:nvPr userDrawn="1"/>
          </p:nvSpPr>
          <p:spPr bwMode="auto">
            <a:xfrm>
              <a:off x="5741988" y="0"/>
              <a:ext cx="1417637" cy="544513"/>
            </a:xfrm>
            <a:custGeom>
              <a:avLst/>
              <a:gdLst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861775 w 3885493"/>
                <a:gd name="connsiteY8" fmla="*/ 55598 h 543992"/>
                <a:gd name="connsiteX9" fmla="*/ 3743183 w 3885493"/>
                <a:gd name="connsiteY9" fmla="*/ 8264 h 543992"/>
                <a:gd name="connsiteX10" fmla="*/ 3718336 w 3885493"/>
                <a:gd name="connsiteY10" fmla="*/ 0 h 543992"/>
                <a:gd name="connsiteX11" fmla="*/ 248415 w 3885493"/>
                <a:gd name="connsiteY11" fmla="*/ 0 h 543992"/>
                <a:gd name="connsiteX12" fmla="*/ 1417593 w 3885493"/>
                <a:gd name="connsiteY12" fmla="*/ 0 h 543992"/>
                <a:gd name="connsiteX13" fmla="*/ 1364882 w 3885493"/>
                <a:gd name="connsiteY13" fmla="*/ 16870 h 543992"/>
                <a:gd name="connsiteX14" fmla="*/ 1250603 w 3885493"/>
                <a:gd name="connsiteY14" fmla="*/ 55598 h 543992"/>
                <a:gd name="connsiteX15" fmla="*/ 1138480 w 3885493"/>
                <a:gd name="connsiteY15" fmla="*/ 96477 h 543992"/>
                <a:gd name="connsiteX16" fmla="*/ 1026357 w 3885493"/>
                <a:gd name="connsiteY16" fmla="*/ 143810 h 543992"/>
                <a:gd name="connsiteX17" fmla="*/ 920702 w 3885493"/>
                <a:gd name="connsiteY17" fmla="*/ 191143 h 543992"/>
                <a:gd name="connsiteX18" fmla="*/ 812892 w 3885493"/>
                <a:gd name="connsiteY18" fmla="*/ 242780 h 543992"/>
                <a:gd name="connsiteX19" fmla="*/ 705081 w 3885493"/>
                <a:gd name="connsiteY19" fmla="*/ 294416 h 543992"/>
                <a:gd name="connsiteX20" fmla="*/ 601583 w 3885493"/>
                <a:gd name="connsiteY20" fmla="*/ 354659 h 543992"/>
                <a:gd name="connsiteX21" fmla="*/ 500241 w 3885493"/>
                <a:gd name="connsiteY21" fmla="*/ 412750 h 543992"/>
                <a:gd name="connsiteX22" fmla="*/ 401056 w 3885493"/>
                <a:gd name="connsiteY22" fmla="*/ 477295 h 543992"/>
                <a:gd name="connsiteX23" fmla="*/ 301870 w 3885493"/>
                <a:gd name="connsiteY23" fmla="*/ 543992 h 543992"/>
                <a:gd name="connsiteX24" fmla="*/ 0 w 3885493"/>
                <a:gd name="connsiteY24" fmla="*/ 143810 h 543992"/>
                <a:gd name="connsiteX25" fmla="*/ 94874 w 3885493"/>
                <a:gd name="connsiteY25" fmla="*/ 87871 h 543992"/>
                <a:gd name="connsiteX26" fmla="*/ 189747 w 3885493"/>
                <a:gd name="connsiteY26" fmla="*/ 31931 h 543992"/>
                <a:gd name="connsiteX27" fmla="*/ 248415 w 3885493"/>
                <a:gd name="connsiteY27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743183 w 3885493"/>
                <a:gd name="connsiteY8" fmla="*/ 8264 h 543992"/>
                <a:gd name="connsiteX9" fmla="*/ 3718336 w 3885493"/>
                <a:gd name="connsiteY9" fmla="*/ 0 h 543992"/>
                <a:gd name="connsiteX10" fmla="*/ 248415 w 3885493"/>
                <a:gd name="connsiteY10" fmla="*/ 0 h 543992"/>
                <a:gd name="connsiteX11" fmla="*/ 1417593 w 3885493"/>
                <a:gd name="connsiteY11" fmla="*/ 0 h 543992"/>
                <a:gd name="connsiteX12" fmla="*/ 1364882 w 3885493"/>
                <a:gd name="connsiteY12" fmla="*/ 16870 h 543992"/>
                <a:gd name="connsiteX13" fmla="*/ 1250603 w 3885493"/>
                <a:gd name="connsiteY13" fmla="*/ 55598 h 543992"/>
                <a:gd name="connsiteX14" fmla="*/ 1138480 w 3885493"/>
                <a:gd name="connsiteY14" fmla="*/ 96477 h 543992"/>
                <a:gd name="connsiteX15" fmla="*/ 1026357 w 3885493"/>
                <a:gd name="connsiteY15" fmla="*/ 143810 h 543992"/>
                <a:gd name="connsiteX16" fmla="*/ 920702 w 3885493"/>
                <a:gd name="connsiteY16" fmla="*/ 191143 h 543992"/>
                <a:gd name="connsiteX17" fmla="*/ 812892 w 3885493"/>
                <a:gd name="connsiteY17" fmla="*/ 242780 h 543992"/>
                <a:gd name="connsiteX18" fmla="*/ 705081 w 3885493"/>
                <a:gd name="connsiteY18" fmla="*/ 294416 h 543992"/>
                <a:gd name="connsiteX19" fmla="*/ 601583 w 3885493"/>
                <a:gd name="connsiteY19" fmla="*/ 354659 h 543992"/>
                <a:gd name="connsiteX20" fmla="*/ 500241 w 3885493"/>
                <a:gd name="connsiteY20" fmla="*/ 412750 h 543992"/>
                <a:gd name="connsiteX21" fmla="*/ 401056 w 3885493"/>
                <a:gd name="connsiteY21" fmla="*/ 477295 h 543992"/>
                <a:gd name="connsiteX22" fmla="*/ 301870 w 3885493"/>
                <a:gd name="connsiteY22" fmla="*/ 543992 h 543992"/>
                <a:gd name="connsiteX23" fmla="*/ 0 w 3885493"/>
                <a:gd name="connsiteY23" fmla="*/ 143810 h 543992"/>
                <a:gd name="connsiteX24" fmla="*/ 94874 w 3885493"/>
                <a:gd name="connsiteY24" fmla="*/ 87871 h 543992"/>
                <a:gd name="connsiteX25" fmla="*/ 189747 w 3885493"/>
                <a:gd name="connsiteY25" fmla="*/ 31931 h 543992"/>
                <a:gd name="connsiteX26" fmla="*/ 248415 w 3885493"/>
                <a:gd name="connsiteY26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43183 w 3885493"/>
                <a:gd name="connsiteY7" fmla="*/ 8264 h 543992"/>
                <a:gd name="connsiteX8" fmla="*/ 3718336 w 3885493"/>
                <a:gd name="connsiteY8" fmla="*/ 0 h 543992"/>
                <a:gd name="connsiteX9" fmla="*/ 248415 w 3885493"/>
                <a:gd name="connsiteY9" fmla="*/ 0 h 543992"/>
                <a:gd name="connsiteX10" fmla="*/ 1417593 w 3885493"/>
                <a:gd name="connsiteY10" fmla="*/ 0 h 543992"/>
                <a:gd name="connsiteX11" fmla="*/ 1364882 w 3885493"/>
                <a:gd name="connsiteY11" fmla="*/ 16870 h 543992"/>
                <a:gd name="connsiteX12" fmla="*/ 1250603 w 3885493"/>
                <a:gd name="connsiteY12" fmla="*/ 55598 h 543992"/>
                <a:gd name="connsiteX13" fmla="*/ 1138480 w 3885493"/>
                <a:gd name="connsiteY13" fmla="*/ 96477 h 543992"/>
                <a:gd name="connsiteX14" fmla="*/ 1026357 w 3885493"/>
                <a:gd name="connsiteY14" fmla="*/ 143810 h 543992"/>
                <a:gd name="connsiteX15" fmla="*/ 920702 w 3885493"/>
                <a:gd name="connsiteY15" fmla="*/ 191143 h 543992"/>
                <a:gd name="connsiteX16" fmla="*/ 812892 w 3885493"/>
                <a:gd name="connsiteY16" fmla="*/ 242780 h 543992"/>
                <a:gd name="connsiteX17" fmla="*/ 705081 w 3885493"/>
                <a:gd name="connsiteY17" fmla="*/ 294416 h 543992"/>
                <a:gd name="connsiteX18" fmla="*/ 601583 w 3885493"/>
                <a:gd name="connsiteY18" fmla="*/ 354659 h 543992"/>
                <a:gd name="connsiteX19" fmla="*/ 500241 w 3885493"/>
                <a:gd name="connsiteY19" fmla="*/ 412750 h 543992"/>
                <a:gd name="connsiteX20" fmla="*/ 401056 w 3885493"/>
                <a:gd name="connsiteY20" fmla="*/ 477295 h 543992"/>
                <a:gd name="connsiteX21" fmla="*/ 301870 w 3885493"/>
                <a:gd name="connsiteY21" fmla="*/ 543992 h 543992"/>
                <a:gd name="connsiteX22" fmla="*/ 0 w 3885493"/>
                <a:gd name="connsiteY22" fmla="*/ 143810 h 543992"/>
                <a:gd name="connsiteX23" fmla="*/ 94874 w 3885493"/>
                <a:gd name="connsiteY23" fmla="*/ 87871 h 543992"/>
                <a:gd name="connsiteX24" fmla="*/ 189747 w 3885493"/>
                <a:gd name="connsiteY24" fmla="*/ 31931 h 543992"/>
                <a:gd name="connsiteX25" fmla="*/ 248415 w 3885493"/>
                <a:gd name="connsiteY25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18336 w 3885493"/>
                <a:gd name="connsiteY7" fmla="*/ 0 h 543992"/>
                <a:gd name="connsiteX8" fmla="*/ 248415 w 3885493"/>
                <a:gd name="connsiteY8" fmla="*/ 0 h 543992"/>
                <a:gd name="connsiteX9" fmla="*/ 1417593 w 3885493"/>
                <a:gd name="connsiteY9" fmla="*/ 0 h 543992"/>
                <a:gd name="connsiteX10" fmla="*/ 1364882 w 3885493"/>
                <a:gd name="connsiteY10" fmla="*/ 16870 h 543992"/>
                <a:gd name="connsiteX11" fmla="*/ 1250603 w 3885493"/>
                <a:gd name="connsiteY11" fmla="*/ 55598 h 543992"/>
                <a:gd name="connsiteX12" fmla="*/ 1138480 w 3885493"/>
                <a:gd name="connsiteY12" fmla="*/ 96477 h 543992"/>
                <a:gd name="connsiteX13" fmla="*/ 1026357 w 3885493"/>
                <a:gd name="connsiteY13" fmla="*/ 143810 h 543992"/>
                <a:gd name="connsiteX14" fmla="*/ 920702 w 3885493"/>
                <a:gd name="connsiteY14" fmla="*/ 191143 h 543992"/>
                <a:gd name="connsiteX15" fmla="*/ 812892 w 3885493"/>
                <a:gd name="connsiteY15" fmla="*/ 242780 h 543992"/>
                <a:gd name="connsiteX16" fmla="*/ 705081 w 3885493"/>
                <a:gd name="connsiteY16" fmla="*/ 294416 h 543992"/>
                <a:gd name="connsiteX17" fmla="*/ 601583 w 3885493"/>
                <a:gd name="connsiteY17" fmla="*/ 354659 h 543992"/>
                <a:gd name="connsiteX18" fmla="*/ 500241 w 3885493"/>
                <a:gd name="connsiteY18" fmla="*/ 412750 h 543992"/>
                <a:gd name="connsiteX19" fmla="*/ 401056 w 3885493"/>
                <a:gd name="connsiteY19" fmla="*/ 477295 h 543992"/>
                <a:gd name="connsiteX20" fmla="*/ 301870 w 3885493"/>
                <a:gd name="connsiteY20" fmla="*/ 543992 h 543992"/>
                <a:gd name="connsiteX21" fmla="*/ 0 w 3885493"/>
                <a:gd name="connsiteY21" fmla="*/ 143810 h 543992"/>
                <a:gd name="connsiteX22" fmla="*/ 94874 w 3885493"/>
                <a:gd name="connsiteY22" fmla="*/ 87871 h 543992"/>
                <a:gd name="connsiteX23" fmla="*/ 189747 w 3885493"/>
                <a:gd name="connsiteY23" fmla="*/ 31931 h 543992"/>
                <a:gd name="connsiteX24" fmla="*/ 248415 w 3885493"/>
                <a:gd name="connsiteY24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248415 w 3885493"/>
                <a:gd name="connsiteY7" fmla="*/ 0 h 543992"/>
                <a:gd name="connsiteX8" fmla="*/ 1417593 w 3885493"/>
                <a:gd name="connsiteY8" fmla="*/ 0 h 543992"/>
                <a:gd name="connsiteX9" fmla="*/ 1364882 w 3885493"/>
                <a:gd name="connsiteY9" fmla="*/ 16870 h 543992"/>
                <a:gd name="connsiteX10" fmla="*/ 1250603 w 3885493"/>
                <a:gd name="connsiteY10" fmla="*/ 55598 h 543992"/>
                <a:gd name="connsiteX11" fmla="*/ 1138480 w 3885493"/>
                <a:gd name="connsiteY11" fmla="*/ 96477 h 543992"/>
                <a:gd name="connsiteX12" fmla="*/ 1026357 w 3885493"/>
                <a:gd name="connsiteY12" fmla="*/ 143810 h 543992"/>
                <a:gd name="connsiteX13" fmla="*/ 920702 w 3885493"/>
                <a:gd name="connsiteY13" fmla="*/ 191143 h 543992"/>
                <a:gd name="connsiteX14" fmla="*/ 812892 w 3885493"/>
                <a:gd name="connsiteY14" fmla="*/ 242780 h 543992"/>
                <a:gd name="connsiteX15" fmla="*/ 705081 w 3885493"/>
                <a:gd name="connsiteY15" fmla="*/ 294416 h 543992"/>
                <a:gd name="connsiteX16" fmla="*/ 601583 w 3885493"/>
                <a:gd name="connsiteY16" fmla="*/ 354659 h 543992"/>
                <a:gd name="connsiteX17" fmla="*/ 500241 w 3885493"/>
                <a:gd name="connsiteY17" fmla="*/ 412750 h 543992"/>
                <a:gd name="connsiteX18" fmla="*/ 401056 w 3885493"/>
                <a:gd name="connsiteY18" fmla="*/ 477295 h 543992"/>
                <a:gd name="connsiteX19" fmla="*/ 301870 w 3885493"/>
                <a:gd name="connsiteY19" fmla="*/ 543992 h 543992"/>
                <a:gd name="connsiteX20" fmla="*/ 0 w 3885493"/>
                <a:gd name="connsiteY20" fmla="*/ 143810 h 543992"/>
                <a:gd name="connsiteX21" fmla="*/ 94874 w 3885493"/>
                <a:gd name="connsiteY21" fmla="*/ 87871 h 543992"/>
                <a:gd name="connsiteX22" fmla="*/ 189747 w 3885493"/>
                <a:gd name="connsiteY22" fmla="*/ 31931 h 543992"/>
                <a:gd name="connsiteX23" fmla="*/ 248415 w 3885493"/>
                <a:gd name="connsiteY23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3881180 w 3885493"/>
                <a:gd name="connsiteY5" fmla="*/ 53446 h 543992"/>
                <a:gd name="connsiteX6" fmla="*/ 248415 w 3885493"/>
                <a:gd name="connsiteY6" fmla="*/ 0 h 543992"/>
                <a:gd name="connsiteX7" fmla="*/ 1417593 w 3885493"/>
                <a:gd name="connsiteY7" fmla="*/ 0 h 543992"/>
                <a:gd name="connsiteX8" fmla="*/ 1364882 w 3885493"/>
                <a:gd name="connsiteY8" fmla="*/ 16870 h 543992"/>
                <a:gd name="connsiteX9" fmla="*/ 1250603 w 3885493"/>
                <a:gd name="connsiteY9" fmla="*/ 55598 h 543992"/>
                <a:gd name="connsiteX10" fmla="*/ 1138480 w 3885493"/>
                <a:gd name="connsiteY10" fmla="*/ 96477 h 543992"/>
                <a:gd name="connsiteX11" fmla="*/ 1026357 w 3885493"/>
                <a:gd name="connsiteY11" fmla="*/ 143810 h 543992"/>
                <a:gd name="connsiteX12" fmla="*/ 920702 w 3885493"/>
                <a:gd name="connsiteY12" fmla="*/ 191143 h 543992"/>
                <a:gd name="connsiteX13" fmla="*/ 812892 w 3885493"/>
                <a:gd name="connsiteY13" fmla="*/ 242780 h 543992"/>
                <a:gd name="connsiteX14" fmla="*/ 705081 w 3885493"/>
                <a:gd name="connsiteY14" fmla="*/ 294416 h 543992"/>
                <a:gd name="connsiteX15" fmla="*/ 601583 w 3885493"/>
                <a:gd name="connsiteY15" fmla="*/ 354659 h 543992"/>
                <a:gd name="connsiteX16" fmla="*/ 500241 w 3885493"/>
                <a:gd name="connsiteY16" fmla="*/ 412750 h 543992"/>
                <a:gd name="connsiteX17" fmla="*/ 401056 w 3885493"/>
                <a:gd name="connsiteY17" fmla="*/ 477295 h 543992"/>
                <a:gd name="connsiteX18" fmla="*/ 301870 w 3885493"/>
                <a:gd name="connsiteY18" fmla="*/ 543992 h 543992"/>
                <a:gd name="connsiteX19" fmla="*/ 0 w 3885493"/>
                <a:gd name="connsiteY19" fmla="*/ 143810 h 543992"/>
                <a:gd name="connsiteX20" fmla="*/ 94874 w 3885493"/>
                <a:gd name="connsiteY20" fmla="*/ 87871 h 543992"/>
                <a:gd name="connsiteX21" fmla="*/ 189747 w 3885493"/>
                <a:gd name="connsiteY21" fmla="*/ 31931 h 543992"/>
                <a:gd name="connsiteX22" fmla="*/ 248415 w 3885493"/>
                <a:gd name="connsiteY22" fmla="*/ 0 h 543992"/>
                <a:gd name="connsiteX0" fmla="*/ 3885493 w 3885493"/>
                <a:gd name="connsiteY0" fmla="*/ 4484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248415 w 3885493"/>
                <a:gd name="connsiteY5" fmla="*/ 0 h 543992"/>
                <a:gd name="connsiteX6" fmla="*/ 1417593 w 3885493"/>
                <a:gd name="connsiteY6" fmla="*/ 0 h 543992"/>
                <a:gd name="connsiteX7" fmla="*/ 1364882 w 3885493"/>
                <a:gd name="connsiteY7" fmla="*/ 16870 h 543992"/>
                <a:gd name="connsiteX8" fmla="*/ 1250603 w 3885493"/>
                <a:gd name="connsiteY8" fmla="*/ 55598 h 543992"/>
                <a:gd name="connsiteX9" fmla="*/ 1138480 w 3885493"/>
                <a:gd name="connsiteY9" fmla="*/ 96477 h 543992"/>
                <a:gd name="connsiteX10" fmla="*/ 1026357 w 3885493"/>
                <a:gd name="connsiteY10" fmla="*/ 143810 h 543992"/>
                <a:gd name="connsiteX11" fmla="*/ 920702 w 3885493"/>
                <a:gd name="connsiteY11" fmla="*/ 191143 h 543992"/>
                <a:gd name="connsiteX12" fmla="*/ 812892 w 3885493"/>
                <a:gd name="connsiteY12" fmla="*/ 242780 h 543992"/>
                <a:gd name="connsiteX13" fmla="*/ 705081 w 3885493"/>
                <a:gd name="connsiteY13" fmla="*/ 294416 h 543992"/>
                <a:gd name="connsiteX14" fmla="*/ 601583 w 3885493"/>
                <a:gd name="connsiteY14" fmla="*/ 354659 h 543992"/>
                <a:gd name="connsiteX15" fmla="*/ 500241 w 3885493"/>
                <a:gd name="connsiteY15" fmla="*/ 412750 h 543992"/>
                <a:gd name="connsiteX16" fmla="*/ 401056 w 3885493"/>
                <a:gd name="connsiteY16" fmla="*/ 477295 h 543992"/>
                <a:gd name="connsiteX17" fmla="*/ 301870 w 3885493"/>
                <a:gd name="connsiteY17" fmla="*/ 543992 h 543992"/>
                <a:gd name="connsiteX18" fmla="*/ 0 w 3885493"/>
                <a:gd name="connsiteY18" fmla="*/ 143810 h 543992"/>
                <a:gd name="connsiteX19" fmla="*/ 94874 w 3885493"/>
                <a:gd name="connsiteY19" fmla="*/ 87871 h 543992"/>
                <a:gd name="connsiteX20" fmla="*/ 189747 w 3885493"/>
                <a:gd name="connsiteY20" fmla="*/ 31931 h 543992"/>
                <a:gd name="connsiteX21" fmla="*/ 248415 w 3885493"/>
                <a:gd name="connsiteY21" fmla="*/ 0 h 543992"/>
                <a:gd name="connsiteX0" fmla="*/ 2320463 w 3870400"/>
                <a:gd name="connsiteY0" fmla="*/ 0 h 639829"/>
                <a:gd name="connsiteX1" fmla="*/ 3841986 w 3870400"/>
                <a:gd name="connsiteY1" fmla="*/ 95837 h 639829"/>
                <a:gd name="connsiteX2" fmla="*/ 3844525 w 3870400"/>
                <a:gd name="connsiteY2" fmla="*/ 97647 h 639829"/>
                <a:gd name="connsiteX3" fmla="*/ 3870400 w 3870400"/>
                <a:gd name="connsiteY3" fmla="*/ 112707 h 639829"/>
                <a:gd name="connsiteX4" fmla="*/ 2320463 w 3870400"/>
                <a:gd name="connsiteY4" fmla="*/ 0 h 639829"/>
                <a:gd name="connsiteX5" fmla="*/ 248415 w 3870400"/>
                <a:gd name="connsiteY5" fmla="*/ 95837 h 639829"/>
                <a:gd name="connsiteX6" fmla="*/ 1417593 w 3870400"/>
                <a:gd name="connsiteY6" fmla="*/ 95837 h 639829"/>
                <a:gd name="connsiteX7" fmla="*/ 1364882 w 3870400"/>
                <a:gd name="connsiteY7" fmla="*/ 112707 h 639829"/>
                <a:gd name="connsiteX8" fmla="*/ 1250603 w 3870400"/>
                <a:gd name="connsiteY8" fmla="*/ 151435 h 639829"/>
                <a:gd name="connsiteX9" fmla="*/ 1138480 w 3870400"/>
                <a:gd name="connsiteY9" fmla="*/ 192314 h 639829"/>
                <a:gd name="connsiteX10" fmla="*/ 1026357 w 3870400"/>
                <a:gd name="connsiteY10" fmla="*/ 239647 h 639829"/>
                <a:gd name="connsiteX11" fmla="*/ 920702 w 3870400"/>
                <a:gd name="connsiteY11" fmla="*/ 286980 h 639829"/>
                <a:gd name="connsiteX12" fmla="*/ 812892 w 3870400"/>
                <a:gd name="connsiteY12" fmla="*/ 338617 h 639829"/>
                <a:gd name="connsiteX13" fmla="*/ 705081 w 3870400"/>
                <a:gd name="connsiteY13" fmla="*/ 390253 h 639829"/>
                <a:gd name="connsiteX14" fmla="*/ 601583 w 3870400"/>
                <a:gd name="connsiteY14" fmla="*/ 450496 h 639829"/>
                <a:gd name="connsiteX15" fmla="*/ 500241 w 3870400"/>
                <a:gd name="connsiteY15" fmla="*/ 508587 h 639829"/>
                <a:gd name="connsiteX16" fmla="*/ 401056 w 3870400"/>
                <a:gd name="connsiteY16" fmla="*/ 573132 h 639829"/>
                <a:gd name="connsiteX17" fmla="*/ 301870 w 3870400"/>
                <a:gd name="connsiteY17" fmla="*/ 639829 h 639829"/>
                <a:gd name="connsiteX18" fmla="*/ 0 w 3870400"/>
                <a:gd name="connsiteY18" fmla="*/ 239647 h 639829"/>
                <a:gd name="connsiteX19" fmla="*/ 94874 w 3870400"/>
                <a:gd name="connsiteY19" fmla="*/ 183708 h 639829"/>
                <a:gd name="connsiteX20" fmla="*/ 189747 w 3870400"/>
                <a:gd name="connsiteY20" fmla="*/ 127768 h 639829"/>
                <a:gd name="connsiteX21" fmla="*/ 248415 w 3870400"/>
                <a:gd name="connsiteY21" fmla="*/ 95837 h 639829"/>
                <a:gd name="connsiteX0" fmla="*/ 2320463 w 3844525"/>
                <a:gd name="connsiteY0" fmla="*/ 0 h 639829"/>
                <a:gd name="connsiteX1" fmla="*/ 3841986 w 3844525"/>
                <a:gd name="connsiteY1" fmla="*/ 95837 h 639829"/>
                <a:gd name="connsiteX2" fmla="*/ 3844525 w 3844525"/>
                <a:gd name="connsiteY2" fmla="*/ 97647 h 639829"/>
                <a:gd name="connsiteX3" fmla="*/ 2320463 w 3844525"/>
                <a:gd name="connsiteY3" fmla="*/ 0 h 639829"/>
                <a:gd name="connsiteX4" fmla="*/ 248415 w 3844525"/>
                <a:gd name="connsiteY4" fmla="*/ 95837 h 639829"/>
                <a:gd name="connsiteX5" fmla="*/ 1417593 w 3844525"/>
                <a:gd name="connsiteY5" fmla="*/ 95837 h 639829"/>
                <a:gd name="connsiteX6" fmla="*/ 1364882 w 3844525"/>
                <a:gd name="connsiteY6" fmla="*/ 112707 h 639829"/>
                <a:gd name="connsiteX7" fmla="*/ 1250603 w 3844525"/>
                <a:gd name="connsiteY7" fmla="*/ 151435 h 639829"/>
                <a:gd name="connsiteX8" fmla="*/ 1138480 w 3844525"/>
                <a:gd name="connsiteY8" fmla="*/ 192314 h 639829"/>
                <a:gd name="connsiteX9" fmla="*/ 1026357 w 3844525"/>
                <a:gd name="connsiteY9" fmla="*/ 239647 h 639829"/>
                <a:gd name="connsiteX10" fmla="*/ 920702 w 3844525"/>
                <a:gd name="connsiteY10" fmla="*/ 286980 h 639829"/>
                <a:gd name="connsiteX11" fmla="*/ 812892 w 3844525"/>
                <a:gd name="connsiteY11" fmla="*/ 338617 h 639829"/>
                <a:gd name="connsiteX12" fmla="*/ 705081 w 3844525"/>
                <a:gd name="connsiteY12" fmla="*/ 390253 h 639829"/>
                <a:gd name="connsiteX13" fmla="*/ 601583 w 3844525"/>
                <a:gd name="connsiteY13" fmla="*/ 450496 h 639829"/>
                <a:gd name="connsiteX14" fmla="*/ 500241 w 3844525"/>
                <a:gd name="connsiteY14" fmla="*/ 508587 h 639829"/>
                <a:gd name="connsiteX15" fmla="*/ 401056 w 3844525"/>
                <a:gd name="connsiteY15" fmla="*/ 573132 h 639829"/>
                <a:gd name="connsiteX16" fmla="*/ 301870 w 3844525"/>
                <a:gd name="connsiteY16" fmla="*/ 639829 h 639829"/>
                <a:gd name="connsiteX17" fmla="*/ 0 w 3844525"/>
                <a:gd name="connsiteY17" fmla="*/ 239647 h 639829"/>
                <a:gd name="connsiteX18" fmla="*/ 94874 w 3844525"/>
                <a:gd name="connsiteY18" fmla="*/ 183708 h 639829"/>
                <a:gd name="connsiteX19" fmla="*/ 189747 w 3844525"/>
                <a:gd name="connsiteY19" fmla="*/ 127768 h 639829"/>
                <a:gd name="connsiteX20" fmla="*/ 248415 w 3844525"/>
                <a:gd name="connsiteY20" fmla="*/ 95837 h 639829"/>
                <a:gd name="connsiteX0" fmla="*/ 2320463 w 3841986"/>
                <a:gd name="connsiteY0" fmla="*/ 0 h 639829"/>
                <a:gd name="connsiteX1" fmla="*/ 3841986 w 3841986"/>
                <a:gd name="connsiteY1" fmla="*/ 95837 h 639829"/>
                <a:gd name="connsiteX2" fmla="*/ 2320463 w 3841986"/>
                <a:gd name="connsiteY2" fmla="*/ 0 h 639829"/>
                <a:gd name="connsiteX3" fmla="*/ 248415 w 3841986"/>
                <a:gd name="connsiteY3" fmla="*/ 95837 h 639829"/>
                <a:gd name="connsiteX4" fmla="*/ 1417593 w 3841986"/>
                <a:gd name="connsiteY4" fmla="*/ 95837 h 639829"/>
                <a:gd name="connsiteX5" fmla="*/ 1364882 w 3841986"/>
                <a:gd name="connsiteY5" fmla="*/ 112707 h 639829"/>
                <a:gd name="connsiteX6" fmla="*/ 1250603 w 3841986"/>
                <a:gd name="connsiteY6" fmla="*/ 151435 h 639829"/>
                <a:gd name="connsiteX7" fmla="*/ 1138480 w 3841986"/>
                <a:gd name="connsiteY7" fmla="*/ 192314 h 639829"/>
                <a:gd name="connsiteX8" fmla="*/ 1026357 w 3841986"/>
                <a:gd name="connsiteY8" fmla="*/ 239647 h 639829"/>
                <a:gd name="connsiteX9" fmla="*/ 920702 w 3841986"/>
                <a:gd name="connsiteY9" fmla="*/ 286980 h 639829"/>
                <a:gd name="connsiteX10" fmla="*/ 812892 w 3841986"/>
                <a:gd name="connsiteY10" fmla="*/ 338617 h 639829"/>
                <a:gd name="connsiteX11" fmla="*/ 705081 w 3841986"/>
                <a:gd name="connsiteY11" fmla="*/ 390253 h 639829"/>
                <a:gd name="connsiteX12" fmla="*/ 601583 w 3841986"/>
                <a:gd name="connsiteY12" fmla="*/ 450496 h 639829"/>
                <a:gd name="connsiteX13" fmla="*/ 500241 w 3841986"/>
                <a:gd name="connsiteY13" fmla="*/ 508587 h 639829"/>
                <a:gd name="connsiteX14" fmla="*/ 401056 w 3841986"/>
                <a:gd name="connsiteY14" fmla="*/ 573132 h 639829"/>
                <a:gd name="connsiteX15" fmla="*/ 301870 w 3841986"/>
                <a:gd name="connsiteY15" fmla="*/ 639829 h 639829"/>
                <a:gd name="connsiteX16" fmla="*/ 0 w 3841986"/>
                <a:gd name="connsiteY16" fmla="*/ 239647 h 639829"/>
                <a:gd name="connsiteX17" fmla="*/ 94874 w 3841986"/>
                <a:gd name="connsiteY17" fmla="*/ 183708 h 639829"/>
                <a:gd name="connsiteX18" fmla="*/ 189747 w 3841986"/>
                <a:gd name="connsiteY18" fmla="*/ 127768 h 639829"/>
                <a:gd name="connsiteX19" fmla="*/ 248415 w 3841986"/>
                <a:gd name="connsiteY19" fmla="*/ 95837 h 639829"/>
                <a:gd name="connsiteX0" fmla="*/ 248415 w 1417593"/>
                <a:gd name="connsiteY0" fmla="*/ 0 h 543992"/>
                <a:gd name="connsiteX1" fmla="*/ 1417593 w 1417593"/>
                <a:gd name="connsiteY1" fmla="*/ 0 h 543992"/>
                <a:gd name="connsiteX2" fmla="*/ 1364882 w 1417593"/>
                <a:gd name="connsiteY2" fmla="*/ 16870 h 543992"/>
                <a:gd name="connsiteX3" fmla="*/ 1250603 w 1417593"/>
                <a:gd name="connsiteY3" fmla="*/ 55598 h 543992"/>
                <a:gd name="connsiteX4" fmla="*/ 1138480 w 1417593"/>
                <a:gd name="connsiteY4" fmla="*/ 96477 h 543992"/>
                <a:gd name="connsiteX5" fmla="*/ 1026357 w 1417593"/>
                <a:gd name="connsiteY5" fmla="*/ 143810 h 543992"/>
                <a:gd name="connsiteX6" fmla="*/ 920702 w 1417593"/>
                <a:gd name="connsiteY6" fmla="*/ 191143 h 543992"/>
                <a:gd name="connsiteX7" fmla="*/ 812892 w 1417593"/>
                <a:gd name="connsiteY7" fmla="*/ 242780 h 543992"/>
                <a:gd name="connsiteX8" fmla="*/ 705081 w 1417593"/>
                <a:gd name="connsiteY8" fmla="*/ 294416 h 543992"/>
                <a:gd name="connsiteX9" fmla="*/ 601583 w 1417593"/>
                <a:gd name="connsiteY9" fmla="*/ 354659 h 543992"/>
                <a:gd name="connsiteX10" fmla="*/ 500241 w 1417593"/>
                <a:gd name="connsiteY10" fmla="*/ 412750 h 543992"/>
                <a:gd name="connsiteX11" fmla="*/ 401056 w 1417593"/>
                <a:gd name="connsiteY11" fmla="*/ 477295 h 543992"/>
                <a:gd name="connsiteX12" fmla="*/ 301870 w 1417593"/>
                <a:gd name="connsiteY12" fmla="*/ 543992 h 543992"/>
                <a:gd name="connsiteX13" fmla="*/ 0 w 1417593"/>
                <a:gd name="connsiteY13" fmla="*/ 143810 h 543992"/>
                <a:gd name="connsiteX14" fmla="*/ 94874 w 1417593"/>
                <a:gd name="connsiteY14" fmla="*/ 87871 h 543992"/>
                <a:gd name="connsiteX15" fmla="*/ 189747 w 1417593"/>
                <a:gd name="connsiteY15" fmla="*/ 31931 h 543992"/>
                <a:gd name="connsiteX16" fmla="*/ 248415 w 1417593"/>
                <a:gd name="connsiteY16" fmla="*/ 0 h 54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7593" h="543992">
                  <a:moveTo>
                    <a:pt x="248415" y="0"/>
                  </a:moveTo>
                  <a:lnTo>
                    <a:pt x="1417593" y="0"/>
                  </a:lnTo>
                  <a:lnTo>
                    <a:pt x="1364882" y="16870"/>
                  </a:lnTo>
                  <a:lnTo>
                    <a:pt x="1250603" y="55598"/>
                  </a:lnTo>
                  <a:lnTo>
                    <a:pt x="1138480" y="96477"/>
                  </a:lnTo>
                  <a:lnTo>
                    <a:pt x="1026357" y="143810"/>
                  </a:lnTo>
                  <a:lnTo>
                    <a:pt x="920702" y="191143"/>
                  </a:lnTo>
                  <a:lnTo>
                    <a:pt x="812892" y="242780"/>
                  </a:lnTo>
                  <a:lnTo>
                    <a:pt x="705081" y="294416"/>
                  </a:lnTo>
                  <a:lnTo>
                    <a:pt x="601583" y="354659"/>
                  </a:lnTo>
                  <a:lnTo>
                    <a:pt x="500241" y="412750"/>
                  </a:lnTo>
                  <a:lnTo>
                    <a:pt x="401056" y="477295"/>
                  </a:lnTo>
                  <a:lnTo>
                    <a:pt x="301870" y="543992"/>
                  </a:lnTo>
                  <a:lnTo>
                    <a:pt x="0" y="143810"/>
                  </a:lnTo>
                  <a:lnTo>
                    <a:pt x="94874" y="87871"/>
                  </a:lnTo>
                  <a:lnTo>
                    <a:pt x="189747" y="31931"/>
                  </a:lnTo>
                  <a:lnTo>
                    <a:pt x="248415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  <p:sp>
          <p:nvSpPr>
            <p:cNvPr id="186" name="Freeform 38"/>
            <p:cNvSpPr>
              <a:spLocks/>
            </p:cNvSpPr>
            <p:nvPr userDrawn="1"/>
          </p:nvSpPr>
          <p:spPr bwMode="auto">
            <a:xfrm>
              <a:off x="6858000" y="487363"/>
              <a:ext cx="2290763" cy="1527175"/>
            </a:xfrm>
            <a:custGeom>
              <a:avLst/>
              <a:gdLst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509281 w 2918291"/>
                <a:gd name="connsiteY56" fmla="*/ 4312 h 1548162"/>
                <a:gd name="connsiteX57" fmla="*/ 2602057 w 2918291"/>
                <a:gd name="connsiteY57" fmla="*/ 0 h 1548162"/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602057 w 2918291"/>
                <a:gd name="connsiteY56" fmla="*/ 0 h 1548162"/>
                <a:gd name="connsiteX0" fmla="*/ 2319413 w 2918291"/>
                <a:gd name="connsiteY0" fmla="*/ 19406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0" fmla="*/ 2319413 w 2918291"/>
                <a:gd name="connsiteY0" fmla="*/ 15094 h 1543850"/>
                <a:gd name="connsiteX1" fmla="*/ 2783295 w 2918291"/>
                <a:gd name="connsiteY1" fmla="*/ 0 h 1543850"/>
                <a:gd name="connsiteX2" fmla="*/ 2871757 w 2918291"/>
                <a:gd name="connsiteY2" fmla="*/ 8625 h 1543850"/>
                <a:gd name="connsiteX3" fmla="*/ 2918291 w 2918291"/>
                <a:gd name="connsiteY3" fmla="*/ 12297 h 1543850"/>
                <a:gd name="connsiteX4" fmla="*/ 2918291 w 2918291"/>
                <a:gd name="connsiteY4" fmla="*/ 131638 h 1543850"/>
                <a:gd name="connsiteX5" fmla="*/ 2826447 w 2918291"/>
                <a:gd name="connsiteY5" fmla="*/ 142311 h 1543850"/>
                <a:gd name="connsiteX6" fmla="*/ 2740143 w 2918291"/>
                <a:gd name="connsiteY6" fmla="*/ 159560 h 1543850"/>
                <a:gd name="connsiteX7" fmla="*/ 2645209 w 2918291"/>
                <a:gd name="connsiteY7" fmla="*/ 178966 h 1543850"/>
                <a:gd name="connsiteX8" fmla="*/ 2552433 w 2918291"/>
                <a:gd name="connsiteY8" fmla="*/ 202685 h 1543850"/>
                <a:gd name="connsiteX9" fmla="*/ 2457499 w 2918291"/>
                <a:gd name="connsiteY9" fmla="*/ 226403 h 1543850"/>
                <a:gd name="connsiteX10" fmla="*/ 2362565 w 2918291"/>
                <a:gd name="connsiteY10" fmla="*/ 258746 h 1543850"/>
                <a:gd name="connsiteX11" fmla="*/ 2263315 w 2918291"/>
                <a:gd name="connsiteY11" fmla="*/ 288933 h 1543850"/>
                <a:gd name="connsiteX12" fmla="*/ 2164066 w 2918291"/>
                <a:gd name="connsiteY12" fmla="*/ 325589 h 1543850"/>
                <a:gd name="connsiteX13" fmla="*/ 2064817 w 2918291"/>
                <a:gd name="connsiteY13" fmla="*/ 364401 h 1543850"/>
                <a:gd name="connsiteX14" fmla="*/ 1965568 w 2918291"/>
                <a:gd name="connsiteY14" fmla="*/ 409681 h 1543850"/>
                <a:gd name="connsiteX15" fmla="*/ 1866318 w 2918291"/>
                <a:gd name="connsiteY15" fmla="*/ 452806 h 1543850"/>
                <a:gd name="connsiteX16" fmla="*/ 1767069 w 2918291"/>
                <a:gd name="connsiteY16" fmla="*/ 500242 h 1543850"/>
                <a:gd name="connsiteX17" fmla="*/ 1667820 w 2918291"/>
                <a:gd name="connsiteY17" fmla="*/ 551991 h 1543850"/>
                <a:gd name="connsiteX18" fmla="*/ 1564255 w 2918291"/>
                <a:gd name="connsiteY18" fmla="*/ 608053 h 1543850"/>
                <a:gd name="connsiteX19" fmla="*/ 1465006 w 2918291"/>
                <a:gd name="connsiteY19" fmla="*/ 664115 h 1543850"/>
                <a:gd name="connsiteX20" fmla="*/ 1361442 w 2918291"/>
                <a:gd name="connsiteY20" fmla="*/ 722332 h 1543850"/>
                <a:gd name="connsiteX21" fmla="*/ 1262192 w 2918291"/>
                <a:gd name="connsiteY21" fmla="*/ 787019 h 1543850"/>
                <a:gd name="connsiteX22" fmla="*/ 1162943 w 2918291"/>
                <a:gd name="connsiteY22" fmla="*/ 849549 h 1543850"/>
                <a:gd name="connsiteX23" fmla="*/ 1063694 w 2918291"/>
                <a:gd name="connsiteY23" fmla="*/ 916392 h 1543850"/>
                <a:gd name="connsiteX24" fmla="*/ 964444 w 2918291"/>
                <a:gd name="connsiteY24" fmla="*/ 989703 h 1543850"/>
                <a:gd name="connsiteX25" fmla="*/ 865195 w 2918291"/>
                <a:gd name="connsiteY25" fmla="*/ 1060858 h 1543850"/>
                <a:gd name="connsiteX26" fmla="*/ 770261 w 2918291"/>
                <a:gd name="connsiteY26" fmla="*/ 1136326 h 1543850"/>
                <a:gd name="connsiteX27" fmla="*/ 675327 w 2918291"/>
                <a:gd name="connsiteY27" fmla="*/ 1211793 h 1543850"/>
                <a:gd name="connsiteX28" fmla="*/ 580393 w 2918291"/>
                <a:gd name="connsiteY28" fmla="*/ 1291573 h 1543850"/>
                <a:gd name="connsiteX29" fmla="*/ 483301 w 2918291"/>
                <a:gd name="connsiteY29" fmla="*/ 1373509 h 1543850"/>
                <a:gd name="connsiteX30" fmla="*/ 392682 w 2918291"/>
                <a:gd name="connsiteY30" fmla="*/ 1457602 h 1543850"/>
                <a:gd name="connsiteX31" fmla="*/ 302063 w 2918291"/>
                <a:gd name="connsiteY31" fmla="*/ 1543850 h 1543850"/>
                <a:gd name="connsiteX32" fmla="*/ 0 w 2918291"/>
                <a:gd name="connsiteY32" fmla="*/ 1147107 h 1543850"/>
                <a:gd name="connsiteX33" fmla="*/ 107880 w 2918291"/>
                <a:gd name="connsiteY33" fmla="*/ 1052233 h 1543850"/>
                <a:gd name="connsiteX34" fmla="*/ 213602 w 2918291"/>
                <a:gd name="connsiteY34" fmla="*/ 961672 h 1543850"/>
                <a:gd name="connsiteX35" fmla="*/ 325797 w 2918291"/>
                <a:gd name="connsiteY35" fmla="*/ 873267 h 1543850"/>
                <a:gd name="connsiteX36" fmla="*/ 431519 w 2918291"/>
                <a:gd name="connsiteY36" fmla="*/ 793487 h 1543850"/>
                <a:gd name="connsiteX37" fmla="*/ 539399 w 2918291"/>
                <a:gd name="connsiteY37" fmla="*/ 713708 h 1543850"/>
                <a:gd name="connsiteX38" fmla="*/ 651593 w 2918291"/>
                <a:gd name="connsiteY38" fmla="*/ 642552 h 1543850"/>
                <a:gd name="connsiteX39" fmla="*/ 757315 w 2918291"/>
                <a:gd name="connsiteY39" fmla="*/ 575710 h 1543850"/>
                <a:gd name="connsiteX40" fmla="*/ 865195 w 2918291"/>
                <a:gd name="connsiteY40" fmla="*/ 513179 h 1543850"/>
                <a:gd name="connsiteX41" fmla="*/ 973075 w 2918291"/>
                <a:gd name="connsiteY41" fmla="*/ 452806 h 1543850"/>
                <a:gd name="connsiteX42" fmla="*/ 1083112 w 2918291"/>
                <a:gd name="connsiteY42" fmla="*/ 392431 h 1543850"/>
                <a:gd name="connsiteX43" fmla="*/ 1190992 w 2918291"/>
                <a:gd name="connsiteY43" fmla="*/ 340682 h 1543850"/>
                <a:gd name="connsiteX44" fmla="*/ 1298871 w 2918291"/>
                <a:gd name="connsiteY44" fmla="*/ 293246 h 1543850"/>
                <a:gd name="connsiteX45" fmla="*/ 1402436 w 2918291"/>
                <a:gd name="connsiteY45" fmla="*/ 250121 h 1543850"/>
                <a:gd name="connsiteX46" fmla="*/ 1508158 w 2918291"/>
                <a:gd name="connsiteY46" fmla="*/ 211309 h 1543850"/>
                <a:gd name="connsiteX47" fmla="*/ 1611722 w 2918291"/>
                <a:gd name="connsiteY47" fmla="*/ 174654 h 1543850"/>
                <a:gd name="connsiteX48" fmla="*/ 1719602 w 2918291"/>
                <a:gd name="connsiteY48" fmla="*/ 137998 h 1543850"/>
                <a:gd name="connsiteX49" fmla="*/ 1823166 w 2918291"/>
                <a:gd name="connsiteY49" fmla="*/ 112124 h 1543850"/>
                <a:gd name="connsiteX50" fmla="*/ 1922416 w 2918291"/>
                <a:gd name="connsiteY50" fmla="*/ 84093 h 1543850"/>
                <a:gd name="connsiteX51" fmla="*/ 2025980 w 2918291"/>
                <a:gd name="connsiteY51" fmla="*/ 62531 h 1543850"/>
                <a:gd name="connsiteX52" fmla="*/ 2125229 w 2918291"/>
                <a:gd name="connsiteY52" fmla="*/ 43125 h 1543850"/>
                <a:gd name="connsiteX53" fmla="*/ 2224479 w 2918291"/>
                <a:gd name="connsiteY53" fmla="*/ 28031 h 1543850"/>
                <a:gd name="connsiteX54" fmla="*/ 2319413 w 2918291"/>
                <a:gd name="connsiteY54" fmla="*/ 15094 h 1543850"/>
                <a:gd name="connsiteX0" fmla="*/ 2319413 w 2918291"/>
                <a:gd name="connsiteY0" fmla="*/ 6469 h 1535225"/>
                <a:gd name="connsiteX1" fmla="*/ 2871757 w 2918291"/>
                <a:gd name="connsiteY1" fmla="*/ 0 h 1535225"/>
                <a:gd name="connsiteX2" fmla="*/ 2918291 w 2918291"/>
                <a:gd name="connsiteY2" fmla="*/ 3672 h 1535225"/>
                <a:gd name="connsiteX3" fmla="*/ 2918291 w 2918291"/>
                <a:gd name="connsiteY3" fmla="*/ 123013 h 1535225"/>
                <a:gd name="connsiteX4" fmla="*/ 2826447 w 2918291"/>
                <a:gd name="connsiteY4" fmla="*/ 133686 h 1535225"/>
                <a:gd name="connsiteX5" fmla="*/ 2740143 w 2918291"/>
                <a:gd name="connsiteY5" fmla="*/ 150935 h 1535225"/>
                <a:gd name="connsiteX6" fmla="*/ 2645209 w 2918291"/>
                <a:gd name="connsiteY6" fmla="*/ 170341 h 1535225"/>
                <a:gd name="connsiteX7" fmla="*/ 2552433 w 2918291"/>
                <a:gd name="connsiteY7" fmla="*/ 194060 h 1535225"/>
                <a:gd name="connsiteX8" fmla="*/ 2457499 w 2918291"/>
                <a:gd name="connsiteY8" fmla="*/ 217778 h 1535225"/>
                <a:gd name="connsiteX9" fmla="*/ 2362565 w 2918291"/>
                <a:gd name="connsiteY9" fmla="*/ 250121 h 1535225"/>
                <a:gd name="connsiteX10" fmla="*/ 2263315 w 2918291"/>
                <a:gd name="connsiteY10" fmla="*/ 280308 h 1535225"/>
                <a:gd name="connsiteX11" fmla="*/ 2164066 w 2918291"/>
                <a:gd name="connsiteY11" fmla="*/ 316964 h 1535225"/>
                <a:gd name="connsiteX12" fmla="*/ 2064817 w 2918291"/>
                <a:gd name="connsiteY12" fmla="*/ 355776 h 1535225"/>
                <a:gd name="connsiteX13" fmla="*/ 1965568 w 2918291"/>
                <a:gd name="connsiteY13" fmla="*/ 401056 h 1535225"/>
                <a:gd name="connsiteX14" fmla="*/ 1866318 w 2918291"/>
                <a:gd name="connsiteY14" fmla="*/ 444181 h 1535225"/>
                <a:gd name="connsiteX15" fmla="*/ 1767069 w 2918291"/>
                <a:gd name="connsiteY15" fmla="*/ 491617 h 1535225"/>
                <a:gd name="connsiteX16" fmla="*/ 1667820 w 2918291"/>
                <a:gd name="connsiteY16" fmla="*/ 543366 h 1535225"/>
                <a:gd name="connsiteX17" fmla="*/ 1564255 w 2918291"/>
                <a:gd name="connsiteY17" fmla="*/ 599428 h 1535225"/>
                <a:gd name="connsiteX18" fmla="*/ 1465006 w 2918291"/>
                <a:gd name="connsiteY18" fmla="*/ 655490 h 1535225"/>
                <a:gd name="connsiteX19" fmla="*/ 1361442 w 2918291"/>
                <a:gd name="connsiteY19" fmla="*/ 713707 h 1535225"/>
                <a:gd name="connsiteX20" fmla="*/ 1262192 w 2918291"/>
                <a:gd name="connsiteY20" fmla="*/ 778394 h 1535225"/>
                <a:gd name="connsiteX21" fmla="*/ 1162943 w 2918291"/>
                <a:gd name="connsiteY21" fmla="*/ 840924 h 1535225"/>
                <a:gd name="connsiteX22" fmla="*/ 1063694 w 2918291"/>
                <a:gd name="connsiteY22" fmla="*/ 907767 h 1535225"/>
                <a:gd name="connsiteX23" fmla="*/ 964444 w 2918291"/>
                <a:gd name="connsiteY23" fmla="*/ 981078 h 1535225"/>
                <a:gd name="connsiteX24" fmla="*/ 865195 w 2918291"/>
                <a:gd name="connsiteY24" fmla="*/ 1052233 h 1535225"/>
                <a:gd name="connsiteX25" fmla="*/ 770261 w 2918291"/>
                <a:gd name="connsiteY25" fmla="*/ 1127701 h 1535225"/>
                <a:gd name="connsiteX26" fmla="*/ 675327 w 2918291"/>
                <a:gd name="connsiteY26" fmla="*/ 1203168 h 1535225"/>
                <a:gd name="connsiteX27" fmla="*/ 580393 w 2918291"/>
                <a:gd name="connsiteY27" fmla="*/ 1282948 h 1535225"/>
                <a:gd name="connsiteX28" fmla="*/ 483301 w 2918291"/>
                <a:gd name="connsiteY28" fmla="*/ 1364884 h 1535225"/>
                <a:gd name="connsiteX29" fmla="*/ 392682 w 2918291"/>
                <a:gd name="connsiteY29" fmla="*/ 1448977 h 1535225"/>
                <a:gd name="connsiteX30" fmla="*/ 302063 w 2918291"/>
                <a:gd name="connsiteY30" fmla="*/ 1535225 h 1535225"/>
                <a:gd name="connsiteX31" fmla="*/ 0 w 2918291"/>
                <a:gd name="connsiteY31" fmla="*/ 1138482 h 1535225"/>
                <a:gd name="connsiteX32" fmla="*/ 107880 w 2918291"/>
                <a:gd name="connsiteY32" fmla="*/ 1043608 h 1535225"/>
                <a:gd name="connsiteX33" fmla="*/ 213602 w 2918291"/>
                <a:gd name="connsiteY33" fmla="*/ 953047 h 1535225"/>
                <a:gd name="connsiteX34" fmla="*/ 325797 w 2918291"/>
                <a:gd name="connsiteY34" fmla="*/ 864642 h 1535225"/>
                <a:gd name="connsiteX35" fmla="*/ 431519 w 2918291"/>
                <a:gd name="connsiteY35" fmla="*/ 784862 h 1535225"/>
                <a:gd name="connsiteX36" fmla="*/ 539399 w 2918291"/>
                <a:gd name="connsiteY36" fmla="*/ 705083 h 1535225"/>
                <a:gd name="connsiteX37" fmla="*/ 651593 w 2918291"/>
                <a:gd name="connsiteY37" fmla="*/ 633927 h 1535225"/>
                <a:gd name="connsiteX38" fmla="*/ 757315 w 2918291"/>
                <a:gd name="connsiteY38" fmla="*/ 567085 h 1535225"/>
                <a:gd name="connsiteX39" fmla="*/ 865195 w 2918291"/>
                <a:gd name="connsiteY39" fmla="*/ 504554 h 1535225"/>
                <a:gd name="connsiteX40" fmla="*/ 973075 w 2918291"/>
                <a:gd name="connsiteY40" fmla="*/ 444181 h 1535225"/>
                <a:gd name="connsiteX41" fmla="*/ 1083112 w 2918291"/>
                <a:gd name="connsiteY41" fmla="*/ 383806 h 1535225"/>
                <a:gd name="connsiteX42" fmla="*/ 1190992 w 2918291"/>
                <a:gd name="connsiteY42" fmla="*/ 332057 h 1535225"/>
                <a:gd name="connsiteX43" fmla="*/ 1298871 w 2918291"/>
                <a:gd name="connsiteY43" fmla="*/ 284621 h 1535225"/>
                <a:gd name="connsiteX44" fmla="*/ 1402436 w 2918291"/>
                <a:gd name="connsiteY44" fmla="*/ 241496 h 1535225"/>
                <a:gd name="connsiteX45" fmla="*/ 1508158 w 2918291"/>
                <a:gd name="connsiteY45" fmla="*/ 202684 h 1535225"/>
                <a:gd name="connsiteX46" fmla="*/ 1611722 w 2918291"/>
                <a:gd name="connsiteY46" fmla="*/ 166029 h 1535225"/>
                <a:gd name="connsiteX47" fmla="*/ 1719602 w 2918291"/>
                <a:gd name="connsiteY47" fmla="*/ 129373 h 1535225"/>
                <a:gd name="connsiteX48" fmla="*/ 1823166 w 2918291"/>
                <a:gd name="connsiteY48" fmla="*/ 103499 h 1535225"/>
                <a:gd name="connsiteX49" fmla="*/ 1922416 w 2918291"/>
                <a:gd name="connsiteY49" fmla="*/ 75468 h 1535225"/>
                <a:gd name="connsiteX50" fmla="*/ 2025980 w 2918291"/>
                <a:gd name="connsiteY50" fmla="*/ 53906 h 1535225"/>
                <a:gd name="connsiteX51" fmla="*/ 2125229 w 2918291"/>
                <a:gd name="connsiteY51" fmla="*/ 34500 h 1535225"/>
                <a:gd name="connsiteX52" fmla="*/ 2224479 w 2918291"/>
                <a:gd name="connsiteY52" fmla="*/ 19406 h 1535225"/>
                <a:gd name="connsiteX53" fmla="*/ 2319413 w 2918291"/>
                <a:gd name="connsiteY53" fmla="*/ 6469 h 1535225"/>
                <a:gd name="connsiteX0" fmla="*/ 2319413 w 2918291"/>
                <a:gd name="connsiteY0" fmla="*/ 2797 h 1531553"/>
                <a:gd name="connsiteX1" fmla="*/ 2918291 w 2918291"/>
                <a:gd name="connsiteY1" fmla="*/ 0 h 1531553"/>
                <a:gd name="connsiteX2" fmla="*/ 2918291 w 2918291"/>
                <a:gd name="connsiteY2" fmla="*/ 119341 h 1531553"/>
                <a:gd name="connsiteX3" fmla="*/ 2826447 w 2918291"/>
                <a:gd name="connsiteY3" fmla="*/ 130014 h 1531553"/>
                <a:gd name="connsiteX4" fmla="*/ 2740143 w 2918291"/>
                <a:gd name="connsiteY4" fmla="*/ 147263 h 1531553"/>
                <a:gd name="connsiteX5" fmla="*/ 2645209 w 2918291"/>
                <a:gd name="connsiteY5" fmla="*/ 166669 h 1531553"/>
                <a:gd name="connsiteX6" fmla="*/ 2552433 w 2918291"/>
                <a:gd name="connsiteY6" fmla="*/ 190388 h 1531553"/>
                <a:gd name="connsiteX7" fmla="*/ 2457499 w 2918291"/>
                <a:gd name="connsiteY7" fmla="*/ 214106 h 1531553"/>
                <a:gd name="connsiteX8" fmla="*/ 2362565 w 2918291"/>
                <a:gd name="connsiteY8" fmla="*/ 246449 h 1531553"/>
                <a:gd name="connsiteX9" fmla="*/ 2263315 w 2918291"/>
                <a:gd name="connsiteY9" fmla="*/ 276636 h 1531553"/>
                <a:gd name="connsiteX10" fmla="*/ 2164066 w 2918291"/>
                <a:gd name="connsiteY10" fmla="*/ 313292 h 1531553"/>
                <a:gd name="connsiteX11" fmla="*/ 2064817 w 2918291"/>
                <a:gd name="connsiteY11" fmla="*/ 352104 h 1531553"/>
                <a:gd name="connsiteX12" fmla="*/ 1965568 w 2918291"/>
                <a:gd name="connsiteY12" fmla="*/ 397384 h 1531553"/>
                <a:gd name="connsiteX13" fmla="*/ 1866318 w 2918291"/>
                <a:gd name="connsiteY13" fmla="*/ 440509 h 1531553"/>
                <a:gd name="connsiteX14" fmla="*/ 1767069 w 2918291"/>
                <a:gd name="connsiteY14" fmla="*/ 487945 h 1531553"/>
                <a:gd name="connsiteX15" fmla="*/ 1667820 w 2918291"/>
                <a:gd name="connsiteY15" fmla="*/ 539694 h 1531553"/>
                <a:gd name="connsiteX16" fmla="*/ 1564255 w 2918291"/>
                <a:gd name="connsiteY16" fmla="*/ 595756 h 1531553"/>
                <a:gd name="connsiteX17" fmla="*/ 1465006 w 2918291"/>
                <a:gd name="connsiteY17" fmla="*/ 651818 h 1531553"/>
                <a:gd name="connsiteX18" fmla="*/ 1361442 w 2918291"/>
                <a:gd name="connsiteY18" fmla="*/ 710035 h 1531553"/>
                <a:gd name="connsiteX19" fmla="*/ 1262192 w 2918291"/>
                <a:gd name="connsiteY19" fmla="*/ 774722 h 1531553"/>
                <a:gd name="connsiteX20" fmla="*/ 1162943 w 2918291"/>
                <a:gd name="connsiteY20" fmla="*/ 837252 h 1531553"/>
                <a:gd name="connsiteX21" fmla="*/ 1063694 w 2918291"/>
                <a:gd name="connsiteY21" fmla="*/ 904095 h 1531553"/>
                <a:gd name="connsiteX22" fmla="*/ 964444 w 2918291"/>
                <a:gd name="connsiteY22" fmla="*/ 977406 h 1531553"/>
                <a:gd name="connsiteX23" fmla="*/ 865195 w 2918291"/>
                <a:gd name="connsiteY23" fmla="*/ 1048561 h 1531553"/>
                <a:gd name="connsiteX24" fmla="*/ 770261 w 2918291"/>
                <a:gd name="connsiteY24" fmla="*/ 1124029 h 1531553"/>
                <a:gd name="connsiteX25" fmla="*/ 675327 w 2918291"/>
                <a:gd name="connsiteY25" fmla="*/ 1199496 h 1531553"/>
                <a:gd name="connsiteX26" fmla="*/ 580393 w 2918291"/>
                <a:gd name="connsiteY26" fmla="*/ 1279276 h 1531553"/>
                <a:gd name="connsiteX27" fmla="*/ 483301 w 2918291"/>
                <a:gd name="connsiteY27" fmla="*/ 1361212 h 1531553"/>
                <a:gd name="connsiteX28" fmla="*/ 392682 w 2918291"/>
                <a:gd name="connsiteY28" fmla="*/ 1445305 h 1531553"/>
                <a:gd name="connsiteX29" fmla="*/ 302063 w 2918291"/>
                <a:gd name="connsiteY29" fmla="*/ 1531553 h 1531553"/>
                <a:gd name="connsiteX30" fmla="*/ 0 w 2918291"/>
                <a:gd name="connsiteY30" fmla="*/ 1134810 h 1531553"/>
                <a:gd name="connsiteX31" fmla="*/ 107880 w 2918291"/>
                <a:gd name="connsiteY31" fmla="*/ 1039936 h 1531553"/>
                <a:gd name="connsiteX32" fmla="*/ 213602 w 2918291"/>
                <a:gd name="connsiteY32" fmla="*/ 949375 h 1531553"/>
                <a:gd name="connsiteX33" fmla="*/ 325797 w 2918291"/>
                <a:gd name="connsiteY33" fmla="*/ 860970 h 1531553"/>
                <a:gd name="connsiteX34" fmla="*/ 431519 w 2918291"/>
                <a:gd name="connsiteY34" fmla="*/ 781190 h 1531553"/>
                <a:gd name="connsiteX35" fmla="*/ 539399 w 2918291"/>
                <a:gd name="connsiteY35" fmla="*/ 701411 h 1531553"/>
                <a:gd name="connsiteX36" fmla="*/ 651593 w 2918291"/>
                <a:gd name="connsiteY36" fmla="*/ 630255 h 1531553"/>
                <a:gd name="connsiteX37" fmla="*/ 757315 w 2918291"/>
                <a:gd name="connsiteY37" fmla="*/ 563413 h 1531553"/>
                <a:gd name="connsiteX38" fmla="*/ 865195 w 2918291"/>
                <a:gd name="connsiteY38" fmla="*/ 500882 h 1531553"/>
                <a:gd name="connsiteX39" fmla="*/ 973075 w 2918291"/>
                <a:gd name="connsiteY39" fmla="*/ 440509 h 1531553"/>
                <a:gd name="connsiteX40" fmla="*/ 1083112 w 2918291"/>
                <a:gd name="connsiteY40" fmla="*/ 380134 h 1531553"/>
                <a:gd name="connsiteX41" fmla="*/ 1190992 w 2918291"/>
                <a:gd name="connsiteY41" fmla="*/ 328385 h 1531553"/>
                <a:gd name="connsiteX42" fmla="*/ 1298871 w 2918291"/>
                <a:gd name="connsiteY42" fmla="*/ 280949 h 1531553"/>
                <a:gd name="connsiteX43" fmla="*/ 1402436 w 2918291"/>
                <a:gd name="connsiteY43" fmla="*/ 237824 h 1531553"/>
                <a:gd name="connsiteX44" fmla="*/ 1508158 w 2918291"/>
                <a:gd name="connsiteY44" fmla="*/ 199012 h 1531553"/>
                <a:gd name="connsiteX45" fmla="*/ 1611722 w 2918291"/>
                <a:gd name="connsiteY45" fmla="*/ 162357 h 1531553"/>
                <a:gd name="connsiteX46" fmla="*/ 1719602 w 2918291"/>
                <a:gd name="connsiteY46" fmla="*/ 125701 h 1531553"/>
                <a:gd name="connsiteX47" fmla="*/ 1823166 w 2918291"/>
                <a:gd name="connsiteY47" fmla="*/ 99827 h 1531553"/>
                <a:gd name="connsiteX48" fmla="*/ 1922416 w 2918291"/>
                <a:gd name="connsiteY48" fmla="*/ 71796 h 1531553"/>
                <a:gd name="connsiteX49" fmla="*/ 2025980 w 2918291"/>
                <a:gd name="connsiteY49" fmla="*/ 50234 h 1531553"/>
                <a:gd name="connsiteX50" fmla="*/ 2125229 w 2918291"/>
                <a:gd name="connsiteY50" fmla="*/ 30828 h 1531553"/>
                <a:gd name="connsiteX51" fmla="*/ 2224479 w 2918291"/>
                <a:gd name="connsiteY51" fmla="*/ 15734 h 1531553"/>
                <a:gd name="connsiteX52" fmla="*/ 2319413 w 2918291"/>
                <a:gd name="connsiteY52" fmla="*/ 2797 h 1531553"/>
                <a:gd name="connsiteX0" fmla="*/ 2319413 w 2918291"/>
                <a:gd name="connsiteY0" fmla="*/ 0 h 1528756"/>
                <a:gd name="connsiteX1" fmla="*/ 2918291 w 2918291"/>
                <a:gd name="connsiteY1" fmla="*/ 116544 h 1528756"/>
                <a:gd name="connsiteX2" fmla="*/ 2826447 w 2918291"/>
                <a:gd name="connsiteY2" fmla="*/ 127217 h 1528756"/>
                <a:gd name="connsiteX3" fmla="*/ 2740143 w 2918291"/>
                <a:gd name="connsiteY3" fmla="*/ 144466 h 1528756"/>
                <a:gd name="connsiteX4" fmla="*/ 2645209 w 2918291"/>
                <a:gd name="connsiteY4" fmla="*/ 163872 h 1528756"/>
                <a:gd name="connsiteX5" fmla="*/ 2552433 w 2918291"/>
                <a:gd name="connsiteY5" fmla="*/ 187591 h 1528756"/>
                <a:gd name="connsiteX6" fmla="*/ 2457499 w 2918291"/>
                <a:gd name="connsiteY6" fmla="*/ 211309 h 1528756"/>
                <a:gd name="connsiteX7" fmla="*/ 2362565 w 2918291"/>
                <a:gd name="connsiteY7" fmla="*/ 243652 h 1528756"/>
                <a:gd name="connsiteX8" fmla="*/ 2263315 w 2918291"/>
                <a:gd name="connsiteY8" fmla="*/ 273839 h 1528756"/>
                <a:gd name="connsiteX9" fmla="*/ 2164066 w 2918291"/>
                <a:gd name="connsiteY9" fmla="*/ 310495 h 1528756"/>
                <a:gd name="connsiteX10" fmla="*/ 2064817 w 2918291"/>
                <a:gd name="connsiteY10" fmla="*/ 349307 h 1528756"/>
                <a:gd name="connsiteX11" fmla="*/ 1965568 w 2918291"/>
                <a:gd name="connsiteY11" fmla="*/ 394587 h 1528756"/>
                <a:gd name="connsiteX12" fmla="*/ 1866318 w 2918291"/>
                <a:gd name="connsiteY12" fmla="*/ 437712 h 1528756"/>
                <a:gd name="connsiteX13" fmla="*/ 1767069 w 2918291"/>
                <a:gd name="connsiteY13" fmla="*/ 485148 h 1528756"/>
                <a:gd name="connsiteX14" fmla="*/ 1667820 w 2918291"/>
                <a:gd name="connsiteY14" fmla="*/ 536897 h 1528756"/>
                <a:gd name="connsiteX15" fmla="*/ 1564255 w 2918291"/>
                <a:gd name="connsiteY15" fmla="*/ 592959 h 1528756"/>
                <a:gd name="connsiteX16" fmla="*/ 1465006 w 2918291"/>
                <a:gd name="connsiteY16" fmla="*/ 649021 h 1528756"/>
                <a:gd name="connsiteX17" fmla="*/ 1361442 w 2918291"/>
                <a:gd name="connsiteY17" fmla="*/ 707238 h 1528756"/>
                <a:gd name="connsiteX18" fmla="*/ 1262192 w 2918291"/>
                <a:gd name="connsiteY18" fmla="*/ 771925 h 1528756"/>
                <a:gd name="connsiteX19" fmla="*/ 1162943 w 2918291"/>
                <a:gd name="connsiteY19" fmla="*/ 834455 h 1528756"/>
                <a:gd name="connsiteX20" fmla="*/ 1063694 w 2918291"/>
                <a:gd name="connsiteY20" fmla="*/ 901298 h 1528756"/>
                <a:gd name="connsiteX21" fmla="*/ 964444 w 2918291"/>
                <a:gd name="connsiteY21" fmla="*/ 974609 h 1528756"/>
                <a:gd name="connsiteX22" fmla="*/ 865195 w 2918291"/>
                <a:gd name="connsiteY22" fmla="*/ 1045764 h 1528756"/>
                <a:gd name="connsiteX23" fmla="*/ 770261 w 2918291"/>
                <a:gd name="connsiteY23" fmla="*/ 1121232 h 1528756"/>
                <a:gd name="connsiteX24" fmla="*/ 675327 w 2918291"/>
                <a:gd name="connsiteY24" fmla="*/ 1196699 h 1528756"/>
                <a:gd name="connsiteX25" fmla="*/ 580393 w 2918291"/>
                <a:gd name="connsiteY25" fmla="*/ 1276479 h 1528756"/>
                <a:gd name="connsiteX26" fmla="*/ 483301 w 2918291"/>
                <a:gd name="connsiteY26" fmla="*/ 1358415 h 1528756"/>
                <a:gd name="connsiteX27" fmla="*/ 392682 w 2918291"/>
                <a:gd name="connsiteY27" fmla="*/ 1442508 h 1528756"/>
                <a:gd name="connsiteX28" fmla="*/ 302063 w 2918291"/>
                <a:gd name="connsiteY28" fmla="*/ 1528756 h 1528756"/>
                <a:gd name="connsiteX29" fmla="*/ 0 w 2918291"/>
                <a:gd name="connsiteY29" fmla="*/ 1132013 h 1528756"/>
                <a:gd name="connsiteX30" fmla="*/ 107880 w 2918291"/>
                <a:gd name="connsiteY30" fmla="*/ 1037139 h 1528756"/>
                <a:gd name="connsiteX31" fmla="*/ 213602 w 2918291"/>
                <a:gd name="connsiteY31" fmla="*/ 946578 h 1528756"/>
                <a:gd name="connsiteX32" fmla="*/ 325797 w 2918291"/>
                <a:gd name="connsiteY32" fmla="*/ 858173 h 1528756"/>
                <a:gd name="connsiteX33" fmla="*/ 431519 w 2918291"/>
                <a:gd name="connsiteY33" fmla="*/ 778393 h 1528756"/>
                <a:gd name="connsiteX34" fmla="*/ 539399 w 2918291"/>
                <a:gd name="connsiteY34" fmla="*/ 698614 h 1528756"/>
                <a:gd name="connsiteX35" fmla="*/ 651593 w 2918291"/>
                <a:gd name="connsiteY35" fmla="*/ 627458 h 1528756"/>
                <a:gd name="connsiteX36" fmla="*/ 757315 w 2918291"/>
                <a:gd name="connsiteY36" fmla="*/ 560616 h 1528756"/>
                <a:gd name="connsiteX37" fmla="*/ 865195 w 2918291"/>
                <a:gd name="connsiteY37" fmla="*/ 498085 h 1528756"/>
                <a:gd name="connsiteX38" fmla="*/ 973075 w 2918291"/>
                <a:gd name="connsiteY38" fmla="*/ 437712 h 1528756"/>
                <a:gd name="connsiteX39" fmla="*/ 1083112 w 2918291"/>
                <a:gd name="connsiteY39" fmla="*/ 377337 h 1528756"/>
                <a:gd name="connsiteX40" fmla="*/ 1190992 w 2918291"/>
                <a:gd name="connsiteY40" fmla="*/ 325588 h 1528756"/>
                <a:gd name="connsiteX41" fmla="*/ 1298871 w 2918291"/>
                <a:gd name="connsiteY41" fmla="*/ 278152 h 1528756"/>
                <a:gd name="connsiteX42" fmla="*/ 1402436 w 2918291"/>
                <a:gd name="connsiteY42" fmla="*/ 235027 h 1528756"/>
                <a:gd name="connsiteX43" fmla="*/ 1508158 w 2918291"/>
                <a:gd name="connsiteY43" fmla="*/ 196215 h 1528756"/>
                <a:gd name="connsiteX44" fmla="*/ 1611722 w 2918291"/>
                <a:gd name="connsiteY44" fmla="*/ 159560 h 1528756"/>
                <a:gd name="connsiteX45" fmla="*/ 1719602 w 2918291"/>
                <a:gd name="connsiteY45" fmla="*/ 122904 h 1528756"/>
                <a:gd name="connsiteX46" fmla="*/ 1823166 w 2918291"/>
                <a:gd name="connsiteY46" fmla="*/ 97030 h 1528756"/>
                <a:gd name="connsiteX47" fmla="*/ 1922416 w 2918291"/>
                <a:gd name="connsiteY47" fmla="*/ 68999 h 1528756"/>
                <a:gd name="connsiteX48" fmla="*/ 2025980 w 2918291"/>
                <a:gd name="connsiteY48" fmla="*/ 47437 h 1528756"/>
                <a:gd name="connsiteX49" fmla="*/ 2125229 w 2918291"/>
                <a:gd name="connsiteY49" fmla="*/ 28031 h 1528756"/>
                <a:gd name="connsiteX50" fmla="*/ 2224479 w 2918291"/>
                <a:gd name="connsiteY50" fmla="*/ 12937 h 1528756"/>
                <a:gd name="connsiteX51" fmla="*/ 2319413 w 2918291"/>
                <a:gd name="connsiteY51" fmla="*/ 0 h 1528756"/>
                <a:gd name="connsiteX0" fmla="*/ 2319413 w 2826447"/>
                <a:gd name="connsiteY0" fmla="*/ 0 h 1528756"/>
                <a:gd name="connsiteX1" fmla="*/ 2826447 w 2826447"/>
                <a:gd name="connsiteY1" fmla="*/ 127217 h 1528756"/>
                <a:gd name="connsiteX2" fmla="*/ 2740143 w 2826447"/>
                <a:gd name="connsiteY2" fmla="*/ 144466 h 1528756"/>
                <a:gd name="connsiteX3" fmla="*/ 2645209 w 2826447"/>
                <a:gd name="connsiteY3" fmla="*/ 163872 h 1528756"/>
                <a:gd name="connsiteX4" fmla="*/ 2552433 w 2826447"/>
                <a:gd name="connsiteY4" fmla="*/ 187591 h 1528756"/>
                <a:gd name="connsiteX5" fmla="*/ 2457499 w 2826447"/>
                <a:gd name="connsiteY5" fmla="*/ 211309 h 1528756"/>
                <a:gd name="connsiteX6" fmla="*/ 2362565 w 2826447"/>
                <a:gd name="connsiteY6" fmla="*/ 243652 h 1528756"/>
                <a:gd name="connsiteX7" fmla="*/ 2263315 w 2826447"/>
                <a:gd name="connsiteY7" fmla="*/ 273839 h 1528756"/>
                <a:gd name="connsiteX8" fmla="*/ 2164066 w 2826447"/>
                <a:gd name="connsiteY8" fmla="*/ 310495 h 1528756"/>
                <a:gd name="connsiteX9" fmla="*/ 2064817 w 2826447"/>
                <a:gd name="connsiteY9" fmla="*/ 349307 h 1528756"/>
                <a:gd name="connsiteX10" fmla="*/ 1965568 w 2826447"/>
                <a:gd name="connsiteY10" fmla="*/ 394587 h 1528756"/>
                <a:gd name="connsiteX11" fmla="*/ 1866318 w 2826447"/>
                <a:gd name="connsiteY11" fmla="*/ 437712 h 1528756"/>
                <a:gd name="connsiteX12" fmla="*/ 1767069 w 2826447"/>
                <a:gd name="connsiteY12" fmla="*/ 485148 h 1528756"/>
                <a:gd name="connsiteX13" fmla="*/ 1667820 w 2826447"/>
                <a:gd name="connsiteY13" fmla="*/ 536897 h 1528756"/>
                <a:gd name="connsiteX14" fmla="*/ 1564255 w 2826447"/>
                <a:gd name="connsiteY14" fmla="*/ 592959 h 1528756"/>
                <a:gd name="connsiteX15" fmla="*/ 1465006 w 2826447"/>
                <a:gd name="connsiteY15" fmla="*/ 649021 h 1528756"/>
                <a:gd name="connsiteX16" fmla="*/ 1361442 w 2826447"/>
                <a:gd name="connsiteY16" fmla="*/ 707238 h 1528756"/>
                <a:gd name="connsiteX17" fmla="*/ 1262192 w 2826447"/>
                <a:gd name="connsiteY17" fmla="*/ 771925 h 1528756"/>
                <a:gd name="connsiteX18" fmla="*/ 1162943 w 2826447"/>
                <a:gd name="connsiteY18" fmla="*/ 834455 h 1528756"/>
                <a:gd name="connsiteX19" fmla="*/ 1063694 w 2826447"/>
                <a:gd name="connsiteY19" fmla="*/ 901298 h 1528756"/>
                <a:gd name="connsiteX20" fmla="*/ 964444 w 2826447"/>
                <a:gd name="connsiteY20" fmla="*/ 974609 h 1528756"/>
                <a:gd name="connsiteX21" fmla="*/ 865195 w 2826447"/>
                <a:gd name="connsiteY21" fmla="*/ 1045764 h 1528756"/>
                <a:gd name="connsiteX22" fmla="*/ 770261 w 2826447"/>
                <a:gd name="connsiteY22" fmla="*/ 1121232 h 1528756"/>
                <a:gd name="connsiteX23" fmla="*/ 675327 w 2826447"/>
                <a:gd name="connsiteY23" fmla="*/ 1196699 h 1528756"/>
                <a:gd name="connsiteX24" fmla="*/ 580393 w 2826447"/>
                <a:gd name="connsiteY24" fmla="*/ 1276479 h 1528756"/>
                <a:gd name="connsiteX25" fmla="*/ 483301 w 2826447"/>
                <a:gd name="connsiteY25" fmla="*/ 1358415 h 1528756"/>
                <a:gd name="connsiteX26" fmla="*/ 392682 w 2826447"/>
                <a:gd name="connsiteY26" fmla="*/ 1442508 h 1528756"/>
                <a:gd name="connsiteX27" fmla="*/ 302063 w 2826447"/>
                <a:gd name="connsiteY27" fmla="*/ 1528756 h 1528756"/>
                <a:gd name="connsiteX28" fmla="*/ 0 w 2826447"/>
                <a:gd name="connsiteY28" fmla="*/ 1132013 h 1528756"/>
                <a:gd name="connsiteX29" fmla="*/ 107880 w 2826447"/>
                <a:gd name="connsiteY29" fmla="*/ 1037139 h 1528756"/>
                <a:gd name="connsiteX30" fmla="*/ 213602 w 2826447"/>
                <a:gd name="connsiteY30" fmla="*/ 946578 h 1528756"/>
                <a:gd name="connsiteX31" fmla="*/ 325797 w 2826447"/>
                <a:gd name="connsiteY31" fmla="*/ 858173 h 1528756"/>
                <a:gd name="connsiteX32" fmla="*/ 431519 w 2826447"/>
                <a:gd name="connsiteY32" fmla="*/ 778393 h 1528756"/>
                <a:gd name="connsiteX33" fmla="*/ 539399 w 2826447"/>
                <a:gd name="connsiteY33" fmla="*/ 698614 h 1528756"/>
                <a:gd name="connsiteX34" fmla="*/ 651593 w 2826447"/>
                <a:gd name="connsiteY34" fmla="*/ 627458 h 1528756"/>
                <a:gd name="connsiteX35" fmla="*/ 757315 w 2826447"/>
                <a:gd name="connsiteY35" fmla="*/ 560616 h 1528756"/>
                <a:gd name="connsiteX36" fmla="*/ 865195 w 2826447"/>
                <a:gd name="connsiteY36" fmla="*/ 498085 h 1528756"/>
                <a:gd name="connsiteX37" fmla="*/ 973075 w 2826447"/>
                <a:gd name="connsiteY37" fmla="*/ 437712 h 1528756"/>
                <a:gd name="connsiteX38" fmla="*/ 1083112 w 2826447"/>
                <a:gd name="connsiteY38" fmla="*/ 377337 h 1528756"/>
                <a:gd name="connsiteX39" fmla="*/ 1190992 w 2826447"/>
                <a:gd name="connsiteY39" fmla="*/ 325588 h 1528756"/>
                <a:gd name="connsiteX40" fmla="*/ 1298871 w 2826447"/>
                <a:gd name="connsiteY40" fmla="*/ 278152 h 1528756"/>
                <a:gd name="connsiteX41" fmla="*/ 1402436 w 2826447"/>
                <a:gd name="connsiteY41" fmla="*/ 235027 h 1528756"/>
                <a:gd name="connsiteX42" fmla="*/ 1508158 w 2826447"/>
                <a:gd name="connsiteY42" fmla="*/ 196215 h 1528756"/>
                <a:gd name="connsiteX43" fmla="*/ 1611722 w 2826447"/>
                <a:gd name="connsiteY43" fmla="*/ 159560 h 1528756"/>
                <a:gd name="connsiteX44" fmla="*/ 1719602 w 2826447"/>
                <a:gd name="connsiteY44" fmla="*/ 122904 h 1528756"/>
                <a:gd name="connsiteX45" fmla="*/ 1823166 w 2826447"/>
                <a:gd name="connsiteY45" fmla="*/ 97030 h 1528756"/>
                <a:gd name="connsiteX46" fmla="*/ 1922416 w 2826447"/>
                <a:gd name="connsiteY46" fmla="*/ 68999 h 1528756"/>
                <a:gd name="connsiteX47" fmla="*/ 2025980 w 2826447"/>
                <a:gd name="connsiteY47" fmla="*/ 47437 h 1528756"/>
                <a:gd name="connsiteX48" fmla="*/ 2125229 w 2826447"/>
                <a:gd name="connsiteY48" fmla="*/ 28031 h 1528756"/>
                <a:gd name="connsiteX49" fmla="*/ 2224479 w 2826447"/>
                <a:gd name="connsiteY49" fmla="*/ 12937 h 1528756"/>
                <a:gd name="connsiteX50" fmla="*/ 2319413 w 2826447"/>
                <a:gd name="connsiteY50" fmla="*/ 0 h 1528756"/>
                <a:gd name="connsiteX0" fmla="*/ 2319413 w 2740143"/>
                <a:gd name="connsiteY0" fmla="*/ 0 h 1528756"/>
                <a:gd name="connsiteX1" fmla="*/ 2740143 w 2740143"/>
                <a:gd name="connsiteY1" fmla="*/ 144466 h 1528756"/>
                <a:gd name="connsiteX2" fmla="*/ 2645209 w 2740143"/>
                <a:gd name="connsiteY2" fmla="*/ 163872 h 1528756"/>
                <a:gd name="connsiteX3" fmla="*/ 2552433 w 2740143"/>
                <a:gd name="connsiteY3" fmla="*/ 187591 h 1528756"/>
                <a:gd name="connsiteX4" fmla="*/ 2457499 w 2740143"/>
                <a:gd name="connsiteY4" fmla="*/ 211309 h 1528756"/>
                <a:gd name="connsiteX5" fmla="*/ 2362565 w 2740143"/>
                <a:gd name="connsiteY5" fmla="*/ 243652 h 1528756"/>
                <a:gd name="connsiteX6" fmla="*/ 2263315 w 2740143"/>
                <a:gd name="connsiteY6" fmla="*/ 273839 h 1528756"/>
                <a:gd name="connsiteX7" fmla="*/ 2164066 w 2740143"/>
                <a:gd name="connsiteY7" fmla="*/ 310495 h 1528756"/>
                <a:gd name="connsiteX8" fmla="*/ 2064817 w 2740143"/>
                <a:gd name="connsiteY8" fmla="*/ 349307 h 1528756"/>
                <a:gd name="connsiteX9" fmla="*/ 1965568 w 2740143"/>
                <a:gd name="connsiteY9" fmla="*/ 394587 h 1528756"/>
                <a:gd name="connsiteX10" fmla="*/ 1866318 w 2740143"/>
                <a:gd name="connsiteY10" fmla="*/ 437712 h 1528756"/>
                <a:gd name="connsiteX11" fmla="*/ 1767069 w 2740143"/>
                <a:gd name="connsiteY11" fmla="*/ 485148 h 1528756"/>
                <a:gd name="connsiteX12" fmla="*/ 1667820 w 2740143"/>
                <a:gd name="connsiteY12" fmla="*/ 536897 h 1528756"/>
                <a:gd name="connsiteX13" fmla="*/ 1564255 w 2740143"/>
                <a:gd name="connsiteY13" fmla="*/ 592959 h 1528756"/>
                <a:gd name="connsiteX14" fmla="*/ 1465006 w 2740143"/>
                <a:gd name="connsiteY14" fmla="*/ 649021 h 1528756"/>
                <a:gd name="connsiteX15" fmla="*/ 1361442 w 2740143"/>
                <a:gd name="connsiteY15" fmla="*/ 707238 h 1528756"/>
                <a:gd name="connsiteX16" fmla="*/ 1262192 w 2740143"/>
                <a:gd name="connsiteY16" fmla="*/ 771925 h 1528756"/>
                <a:gd name="connsiteX17" fmla="*/ 1162943 w 2740143"/>
                <a:gd name="connsiteY17" fmla="*/ 834455 h 1528756"/>
                <a:gd name="connsiteX18" fmla="*/ 1063694 w 2740143"/>
                <a:gd name="connsiteY18" fmla="*/ 901298 h 1528756"/>
                <a:gd name="connsiteX19" fmla="*/ 964444 w 2740143"/>
                <a:gd name="connsiteY19" fmla="*/ 974609 h 1528756"/>
                <a:gd name="connsiteX20" fmla="*/ 865195 w 2740143"/>
                <a:gd name="connsiteY20" fmla="*/ 1045764 h 1528756"/>
                <a:gd name="connsiteX21" fmla="*/ 770261 w 2740143"/>
                <a:gd name="connsiteY21" fmla="*/ 1121232 h 1528756"/>
                <a:gd name="connsiteX22" fmla="*/ 675327 w 2740143"/>
                <a:gd name="connsiteY22" fmla="*/ 1196699 h 1528756"/>
                <a:gd name="connsiteX23" fmla="*/ 580393 w 2740143"/>
                <a:gd name="connsiteY23" fmla="*/ 1276479 h 1528756"/>
                <a:gd name="connsiteX24" fmla="*/ 483301 w 2740143"/>
                <a:gd name="connsiteY24" fmla="*/ 1358415 h 1528756"/>
                <a:gd name="connsiteX25" fmla="*/ 392682 w 2740143"/>
                <a:gd name="connsiteY25" fmla="*/ 1442508 h 1528756"/>
                <a:gd name="connsiteX26" fmla="*/ 302063 w 2740143"/>
                <a:gd name="connsiteY26" fmla="*/ 1528756 h 1528756"/>
                <a:gd name="connsiteX27" fmla="*/ 0 w 2740143"/>
                <a:gd name="connsiteY27" fmla="*/ 1132013 h 1528756"/>
                <a:gd name="connsiteX28" fmla="*/ 107880 w 2740143"/>
                <a:gd name="connsiteY28" fmla="*/ 1037139 h 1528756"/>
                <a:gd name="connsiteX29" fmla="*/ 213602 w 2740143"/>
                <a:gd name="connsiteY29" fmla="*/ 946578 h 1528756"/>
                <a:gd name="connsiteX30" fmla="*/ 325797 w 2740143"/>
                <a:gd name="connsiteY30" fmla="*/ 858173 h 1528756"/>
                <a:gd name="connsiteX31" fmla="*/ 431519 w 2740143"/>
                <a:gd name="connsiteY31" fmla="*/ 778393 h 1528756"/>
                <a:gd name="connsiteX32" fmla="*/ 539399 w 2740143"/>
                <a:gd name="connsiteY32" fmla="*/ 698614 h 1528756"/>
                <a:gd name="connsiteX33" fmla="*/ 651593 w 2740143"/>
                <a:gd name="connsiteY33" fmla="*/ 627458 h 1528756"/>
                <a:gd name="connsiteX34" fmla="*/ 757315 w 2740143"/>
                <a:gd name="connsiteY34" fmla="*/ 560616 h 1528756"/>
                <a:gd name="connsiteX35" fmla="*/ 865195 w 2740143"/>
                <a:gd name="connsiteY35" fmla="*/ 498085 h 1528756"/>
                <a:gd name="connsiteX36" fmla="*/ 973075 w 2740143"/>
                <a:gd name="connsiteY36" fmla="*/ 437712 h 1528756"/>
                <a:gd name="connsiteX37" fmla="*/ 1083112 w 2740143"/>
                <a:gd name="connsiteY37" fmla="*/ 377337 h 1528756"/>
                <a:gd name="connsiteX38" fmla="*/ 1190992 w 2740143"/>
                <a:gd name="connsiteY38" fmla="*/ 325588 h 1528756"/>
                <a:gd name="connsiteX39" fmla="*/ 1298871 w 2740143"/>
                <a:gd name="connsiteY39" fmla="*/ 278152 h 1528756"/>
                <a:gd name="connsiteX40" fmla="*/ 1402436 w 2740143"/>
                <a:gd name="connsiteY40" fmla="*/ 235027 h 1528756"/>
                <a:gd name="connsiteX41" fmla="*/ 1508158 w 2740143"/>
                <a:gd name="connsiteY41" fmla="*/ 196215 h 1528756"/>
                <a:gd name="connsiteX42" fmla="*/ 1611722 w 2740143"/>
                <a:gd name="connsiteY42" fmla="*/ 159560 h 1528756"/>
                <a:gd name="connsiteX43" fmla="*/ 1719602 w 2740143"/>
                <a:gd name="connsiteY43" fmla="*/ 122904 h 1528756"/>
                <a:gd name="connsiteX44" fmla="*/ 1823166 w 2740143"/>
                <a:gd name="connsiteY44" fmla="*/ 97030 h 1528756"/>
                <a:gd name="connsiteX45" fmla="*/ 1922416 w 2740143"/>
                <a:gd name="connsiteY45" fmla="*/ 68999 h 1528756"/>
                <a:gd name="connsiteX46" fmla="*/ 2025980 w 2740143"/>
                <a:gd name="connsiteY46" fmla="*/ 47437 h 1528756"/>
                <a:gd name="connsiteX47" fmla="*/ 2125229 w 2740143"/>
                <a:gd name="connsiteY47" fmla="*/ 28031 h 1528756"/>
                <a:gd name="connsiteX48" fmla="*/ 2224479 w 2740143"/>
                <a:gd name="connsiteY48" fmla="*/ 12937 h 1528756"/>
                <a:gd name="connsiteX49" fmla="*/ 2319413 w 2740143"/>
                <a:gd name="connsiteY49" fmla="*/ 0 h 1528756"/>
                <a:gd name="connsiteX0" fmla="*/ 2319413 w 2645209"/>
                <a:gd name="connsiteY0" fmla="*/ 0 h 1528756"/>
                <a:gd name="connsiteX1" fmla="*/ 2645209 w 2645209"/>
                <a:gd name="connsiteY1" fmla="*/ 163872 h 1528756"/>
                <a:gd name="connsiteX2" fmla="*/ 2552433 w 2645209"/>
                <a:gd name="connsiteY2" fmla="*/ 187591 h 1528756"/>
                <a:gd name="connsiteX3" fmla="*/ 2457499 w 2645209"/>
                <a:gd name="connsiteY3" fmla="*/ 211309 h 1528756"/>
                <a:gd name="connsiteX4" fmla="*/ 2362565 w 2645209"/>
                <a:gd name="connsiteY4" fmla="*/ 243652 h 1528756"/>
                <a:gd name="connsiteX5" fmla="*/ 2263315 w 2645209"/>
                <a:gd name="connsiteY5" fmla="*/ 273839 h 1528756"/>
                <a:gd name="connsiteX6" fmla="*/ 2164066 w 2645209"/>
                <a:gd name="connsiteY6" fmla="*/ 310495 h 1528756"/>
                <a:gd name="connsiteX7" fmla="*/ 2064817 w 2645209"/>
                <a:gd name="connsiteY7" fmla="*/ 349307 h 1528756"/>
                <a:gd name="connsiteX8" fmla="*/ 1965568 w 2645209"/>
                <a:gd name="connsiteY8" fmla="*/ 394587 h 1528756"/>
                <a:gd name="connsiteX9" fmla="*/ 1866318 w 2645209"/>
                <a:gd name="connsiteY9" fmla="*/ 437712 h 1528756"/>
                <a:gd name="connsiteX10" fmla="*/ 1767069 w 2645209"/>
                <a:gd name="connsiteY10" fmla="*/ 485148 h 1528756"/>
                <a:gd name="connsiteX11" fmla="*/ 1667820 w 2645209"/>
                <a:gd name="connsiteY11" fmla="*/ 536897 h 1528756"/>
                <a:gd name="connsiteX12" fmla="*/ 1564255 w 2645209"/>
                <a:gd name="connsiteY12" fmla="*/ 592959 h 1528756"/>
                <a:gd name="connsiteX13" fmla="*/ 1465006 w 2645209"/>
                <a:gd name="connsiteY13" fmla="*/ 649021 h 1528756"/>
                <a:gd name="connsiteX14" fmla="*/ 1361442 w 2645209"/>
                <a:gd name="connsiteY14" fmla="*/ 707238 h 1528756"/>
                <a:gd name="connsiteX15" fmla="*/ 1262192 w 2645209"/>
                <a:gd name="connsiteY15" fmla="*/ 771925 h 1528756"/>
                <a:gd name="connsiteX16" fmla="*/ 1162943 w 2645209"/>
                <a:gd name="connsiteY16" fmla="*/ 834455 h 1528756"/>
                <a:gd name="connsiteX17" fmla="*/ 1063694 w 2645209"/>
                <a:gd name="connsiteY17" fmla="*/ 901298 h 1528756"/>
                <a:gd name="connsiteX18" fmla="*/ 964444 w 2645209"/>
                <a:gd name="connsiteY18" fmla="*/ 974609 h 1528756"/>
                <a:gd name="connsiteX19" fmla="*/ 865195 w 2645209"/>
                <a:gd name="connsiteY19" fmla="*/ 1045764 h 1528756"/>
                <a:gd name="connsiteX20" fmla="*/ 770261 w 2645209"/>
                <a:gd name="connsiteY20" fmla="*/ 1121232 h 1528756"/>
                <a:gd name="connsiteX21" fmla="*/ 675327 w 2645209"/>
                <a:gd name="connsiteY21" fmla="*/ 1196699 h 1528756"/>
                <a:gd name="connsiteX22" fmla="*/ 580393 w 2645209"/>
                <a:gd name="connsiteY22" fmla="*/ 1276479 h 1528756"/>
                <a:gd name="connsiteX23" fmla="*/ 483301 w 2645209"/>
                <a:gd name="connsiteY23" fmla="*/ 1358415 h 1528756"/>
                <a:gd name="connsiteX24" fmla="*/ 392682 w 2645209"/>
                <a:gd name="connsiteY24" fmla="*/ 1442508 h 1528756"/>
                <a:gd name="connsiteX25" fmla="*/ 302063 w 2645209"/>
                <a:gd name="connsiteY25" fmla="*/ 1528756 h 1528756"/>
                <a:gd name="connsiteX26" fmla="*/ 0 w 2645209"/>
                <a:gd name="connsiteY26" fmla="*/ 1132013 h 1528756"/>
                <a:gd name="connsiteX27" fmla="*/ 107880 w 2645209"/>
                <a:gd name="connsiteY27" fmla="*/ 1037139 h 1528756"/>
                <a:gd name="connsiteX28" fmla="*/ 213602 w 2645209"/>
                <a:gd name="connsiteY28" fmla="*/ 946578 h 1528756"/>
                <a:gd name="connsiteX29" fmla="*/ 325797 w 2645209"/>
                <a:gd name="connsiteY29" fmla="*/ 858173 h 1528756"/>
                <a:gd name="connsiteX30" fmla="*/ 431519 w 2645209"/>
                <a:gd name="connsiteY30" fmla="*/ 778393 h 1528756"/>
                <a:gd name="connsiteX31" fmla="*/ 539399 w 2645209"/>
                <a:gd name="connsiteY31" fmla="*/ 698614 h 1528756"/>
                <a:gd name="connsiteX32" fmla="*/ 651593 w 2645209"/>
                <a:gd name="connsiteY32" fmla="*/ 627458 h 1528756"/>
                <a:gd name="connsiteX33" fmla="*/ 757315 w 2645209"/>
                <a:gd name="connsiteY33" fmla="*/ 560616 h 1528756"/>
                <a:gd name="connsiteX34" fmla="*/ 865195 w 2645209"/>
                <a:gd name="connsiteY34" fmla="*/ 498085 h 1528756"/>
                <a:gd name="connsiteX35" fmla="*/ 973075 w 2645209"/>
                <a:gd name="connsiteY35" fmla="*/ 437712 h 1528756"/>
                <a:gd name="connsiteX36" fmla="*/ 1083112 w 2645209"/>
                <a:gd name="connsiteY36" fmla="*/ 377337 h 1528756"/>
                <a:gd name="connsiteX37" fmla="*/ 1190992 w 2645209"/>
                <a:gd name="connsiteY37" fmla="*/ 325588 h 1528756"/>
                <a:gd name="connsiteX38" fmla="*/ 1298871 w 2645209"/>
                <a:gd name="connsiteY38" fmla="*/ 278152 h 1528756"/>
                <a:gd name="connsiteX39" fmla="*/ 1402436 w 2645209"/>
                <a:gd name="connsiteY39" fmla="*/ 235027 h 1528756"/>
                <a:gd name="connsiteX40" fmla="*/ 1508158 w 2645209"/>
                <a:gd name="connsiteY40" fmla="*/ 196215 h 1528756"/>
                <a:gd name="connsiteX41" fmla="*/ 1611722 w 2645209"/>
                <a:gd name="connsiteY41" fmla="*/ 159560 h 1528756"/>
                <a:gd name="connsiteX42" fmla="*/ 1719602 w 2645209"/>
                <a:gd name="connsiteY42" fmla="*/ 122904 h 1528756"/>
                <a:gd name="connsiteX43" fmla="*/ 1823166 w 2645209"/>
                <a:gd name="connsiteY43" fmla="*/ 97030 h 1528756"/>
                <a:gd name="connsiteX44" fmla="*/ 1922416 w 2645209"/>
                <a:gd name="connsiteY44" fmla="*/ 68999 h 1528756"/>
                <a:gd name="connsiteX45" fmla="*/ 2025980 w 2645209"/>
                <a:gd name="connsiteY45" fmla="*/ 47437 h 1528756"/>
                <a:gd name="connsiteX46" fmla="*/ 2125229 w 2645209"/>
                <a:gd name="connsiteY46" fmla="*/ 28031 h 1528756"/>
                <a:gd name="connsiteX47" fmla="*/ 2224479 w 2645209"/>
                <a:gd name="connsiteY47" fmla="*/ 12937 h 1528756"/>
                <a:gd name="connsiteX48" fmla="*/ 2319413 w 2645209"/>
                <a:gd name="connsiteY48" fmla="*/ 0 h 1528756"/>
                <a:gd name="connsiteX0" fmla="*/ 2319413 w 2552433"/>
                <a:gd name="connsiteY0" fmla="*/ 0 h 1528756"/>
                <a:gd name="connsiteX1" fmla="*/ 2552433 w 2552433"/>
                <a:gd name="connsiteY1" fmla="*/ 187591 h 1528756"/>
                <a:gd name="connsiteX2" fmla="*/ 2457499 w 2552433"/>
                <a:gd name="connsiteY2" fmla="*/ 211309 h 1528756"/>
                <a:gd name="connsiteX3" fmla="*/ 2362565 w 2552433"/>
                <a:gd name="connsiteY3" fmla="*/ 243652 h 1528756"/>
                <a:gd name="connsiteX4" fmla="*/ 2263315 w 2552433"/>
                <a:gd name="connsiteY4" fmla="*/ 273839 h 1528756"/>
                <a:gd name="connsiteX5" fmla="*/ 2164066 w 2552433"/>
                <a:gd name="connsiteY5" fmla="*/ 310495 h 1528756"/>
                <a:gd name="connsiteX6" fmla="*/ 2064817 w 2552433"/>
                <a:gd name="connsiteY6" fmla="*/ 349307 h 1528756"/>
                <a:gd name="connsiteX7" fmla="*/ 1965568 w 2552433"/>
                <a:gd name="connsiteY7" fmla="*/ 394587 h 1528756"/>
                <a:gd name="connsiteX8" fmla="*/ 1866318 w 2552433"/>
                <a:gd name="connsiteY8" fmla="*/ 437712 h 1528756"/>
                <a:gd name="connsiteX9" fmla="*/ 1767069 w 2552433"/>
                <a:gd name="connsiteY9" fmla="*/ 485148 h 1528756"/>
                <a:gd name="connsiteX10" fmla="*/ 1667820 w 2552433"/>
                <a:gd name="connsiteY10" fmla="*/ 536897 h 1528756"/>
                <a:gd name="connsiteX11" fmla="*/ 1564255 w 2552433"/>
                <a:gd name="connsiteY11" fmla="*/ 592959 h 1528756"/>
                <a:gd name="connsiteX12" fmla="*/ 1465006 w 2552433"/>
                <a:gd name="connsiteY12" fmla="*/ 649021 h 1528756"/>
                <a:gd name="connsiteX13" fmla="*/ 1361442 w 2552433"/>
                <a:gd name="connsiteY13" fmla="*/ 707238 h 1528756"/>
                <a:gd name="connsiteX14" fmla="*/ 1262192 w 2552433"/>
                <a:gd name="connsiteY14" fmla="*/ 771925 h 1528756"/>
                <a:gd name="connsiteX15" fmla="*/ 1162943 w 2552433"/>
                <a:gd name="connsiteY15" fmla="*/ 834455 h 1528756"/>
                <a:gd name="connsiteX16" fmla="*/ 1063694 w 2552433"/>
                <a:gd name="connsiteY16" fmla="*/ 901298 h 1528756"/>
                <a:gd name="connsiteX17" fmla="*/ 964444 w 2552433"/>
                <a:gd name="connsiteY17" fmla="*/ 974609 h 1528756"/>
                <a:gd name="connsiteX18" fmla="*/ 865195 w 2552433"/>
                <a:gd name="connsiteY18" fmla="*/ 1045764 h 1528756"/>
                <a:gd name="connsiteX19" fmla="*/ 770261 w 2552433"/>
                <a:gd name="connsiteY19" fmla="*/ 1121232 h 1528756"/>
                <a:gd name="connsiteX20" fmla="*/ 675327 w 2552433"/>
                <a:gd name="connsiteY20" fmla="*/ 1196699 h 1528756"/>
                <a:gd name="connsiteX21" fmla="*/ 580393 w 2552433"/>
                <a:gd name="connsiteY21" fmla="*/ 1276479 h 1528756"/>
                <a:gd name="connsiteX22" fmla="*/ 483301 w 2552433"/>
                <a:gd name="connsiteY22" fmla="*/ 1358415 h 1528756"/>
                <a:gd name="connsiteX23" fmla="*/ 392682 w 2552433"/>
                <a:gd name="connsiteY23" fmla="*/ 1442508 h 1528756"/>
                <a:gd name="connsiteX24" fmla="*/ 302063 w 2552433"/>
                <a:gd name="connsiteY24" fmla="*/ 1528756 h 1528756"/>
                <a:gd name="connsiteX25" fmla="*/ 0 w 2552433"/>
                <a:gd name="connsiteY25" fmla="*/ 1132013 h 1528756"/>
                <a:gd name="connsiteX26" fmla="*/ 107880 w 2552433"/>
                <a:gd name="connsiteY26" fmla="*/ 1037139 h 1528756"/>
                <a:gd name="connsiteX27" fmla="*/ 213602 w 2552433"/>
                <a:gd name="connsiteY27" fmla="*/ 946578 h 1528756"/>
                <a:gd name="connsiteX28" fmla="*/ 325797 w 2552433"/>
                <a:gd name="connsiteY28" fmla="*/ 858173 h 1528756"/>
                <a:gd name="connsiteX29" fmla="*/ 431519 w 2552433"/>
                <a:gd name="connsiteY29" fmla="*/ 778393 h 1528756"/>
                <a:gd name="connsiteX30" fmla="*/ 539399 w 2552433"/>
                <a:gd name="connsiteY30" fmla="*/ 698614 h 1528756"/>
                <a:gd name="connsiteX31" fmla="*/ 651593 w 2552433"/>
                <a:gd name="connsiteY31" fmla="*/ 627458 h 1528756"/>
                <a:gd name="connsiteX32" fmla="*/ 757315 w 2552433"/>
                <a:gd name="connsiteY32" fmla="*/ 560616 h 1528756"/>
                <a:gd name="connsiteX33" fmla="*/ 865195 w 2552433"/>
                <a:gd name="connsiteY33" fmla="*/ 498085 h 1528756"/>
                <a:gd name="connsiteX34" fmla="*/ 973075 w 2552433"/>
                <a:gd name="connsiteY34" fmla="*/ 437712 h 1528756"/>
                <a:gd name="connsiteX35" fmla="*/ 1083112 w 2552433"/>
                <a:gd name="connsiteY35" fmla="*/ 377337 h 1528756"/>
                <a:gd name="connsiteX36" fmla="*/ 1190992 w 2552433"/>
                <a:gd name="connsiteY36" fmla="*/ 325588 h 1528756"/>
                <a:gd name="connsiteX37" fmla="*/ 1298871 w 2552433"/>
                <a:gd name="connsiteY37" fmla="*/ 278152 h 1528756"/>
                <a:gd name="connsiteX38" fmla="*/ 1402436 w 2552433"/>
                <a:gd name="connsiteY38" fmla="*/ 235027 h 1528756"/>
                <a:gd name="connsiteX39" fmla="*/ 1508158 w 2552433"/>
                <a:gd name="connsiteY39" fmla="*/ 196215 h 1528756"/>
                <a:gd name="connsiteX40" fmla="*/ 1611722 w 2552433"/>
                <a:gd name="connsiteY40" fmla="*/ 159560 h 1528756"/>
                <a:gd name="connsiteX41" fmla="*/ 1719602 w 2552433"/>
                <a:gd name="connsiteY41" fmla="*/ 122904 h 1528756"/>
                <a:gd name="connsiteX42" fmla="*/ 1823166 w 2552433"/>
                <a:gd name="connsiteY42" fmla="*/ 97030 h 1528756"/>
                <a:gd name="connsiteX43" fmla="*/ 1922416 w 2552433"/>
                <a:gd name="connsiteY43" fmla="*/ 68999 h 1528756"/>
                <a:gd name="connsiteX44" fmla="*/ 2025980 w 2552433"/>
                <a:gd name="connsiteY44" fmla="*/ 47437 h 1528756"/>
                <a:gd name="connsiteX45" fmla="*/ 2125229 w 2552433"/>
                <a:gd name="connsiteY45" fmla="*/ 28031 h 1528756"/>
                <a:gd name="connsiteX46" fmla="*/ 2224479 w 2552433"/>
                <a:gd name="connsiteY46" fmla="*/ 12937 h 1528756"/>
                <a:gd name="connsiteX47" fmla="*/ 2319413 w 2552433"/>
                <a:gd name="connsiteY47" fmla="*/ 0 h 1528756"/>
                <a:gd name="connsiteX0" fmla="*/ 2319413 w 2457499"/>
                <a:gd name="connsiteY0" fmla="*/ 0 h 1528756"/>
                <a:gd name="connsiteX1" fmla="*/ 2457499 w 2457499"/>
                <a:gd name="connsiteY1" fmla="*/ 211309 h 1528756"/>
                <a:gd name="connsiteX2" fmla="*/ 2362565 w 2457499"/>
                <a:gd name="connsiteY2" fmla="*/ 243652 h 1528756"/>
                <a:gd name="connsiteX3" fmla="*/ 2263315 w 2457499"/>
                <a:gd name="connsiteY3" fmla="*/ 273839 h 1528756"/>
                <a:gd name="connsiteX4" fmla="*/ 2164066 w 2457499"/>
                <a:gd name="connsiteY4" fmla="*/ 310495 h 1528756"/>
                <a:gd name="connsiteX5" fmla="*/ 2064817 w 2457499"/>
                <a:gd name="connsiteY5" fmla="*/ 349307 h 1528756"/>
                <a:gd name="connsiteX6" fmla="*/ 1965568 w 2457499"/>
                <a:gd name="connsiteY6" fmla="*/ 394587 h 1528756"/>
                <a:gd name="connsiteX7" fmla="*/ 1866318 w 2457499"/>
                <a:gd name="connsiteY7" fmla="*/ 437712 h 1528756"/>
                <a:gd name="connsiteX8" fmla="*/ 1767069 w 2457499"/>
                <a:gd name="connsiteY8" fmla="*/ 485148 h 1528756"/>
                <a:gd name="connsiteX9" fmla="*/ 1667820 w 2457499"/>
                <a:gd name="connsiteY9" fmla="*/ 536897 h 1528756"/>
                <a:gd name="connsiteX10" fmla="*/ 1564255 w 2457499"/>
                <a:gd name="connsiteY10" fmla="*/ 592959 h 1528756"/>
                <a:gd name="connsiteX11" fmla="*/ 1465006 w 2457499"/>
                <a:gd name="connsiteY11" fmla="*/ 649021 h 1528756"/>
                <a:gd name="connsiteX12" fmla="*/ 1361442 w 2457499"/>
                <a:gd name="connsiteY12" fmla="*/ 707238 h 1528756"/>
                <a:gd name="connsiteX13" fmla="*/ 1262192 w 2457499"/>
                <a:gd name="connsiteY13" fmla="*/ 771925 h 1528756"/>
                <a:gd name="connsiteX14" fmla="*/ 1162943 w 2457499"/>
                <a:gd name="connsiteY14" fmla="*/ 834455 h 1528756"/>
                <a:gd name="connsiteX15" fmla="*/ 1063694 w 2457499"/>
                <a:gd name="connsiteY15" fmla="*/ 901298 h 1528756"/>
                <a:gd name="connsiteX16" fmla="*/ 964444 w 2457499"/>
                <a:gd name="connsiteY16" fmla="*/ 974609 h 1528756"/>
                <a:gd name="connsiteX17" fmla="*/ 865195 w 2457499"/>
                <a:gd name="connsiteY17" fmla="*/ 1045764 h 1528756"/>
                <a:gd name="connsiteX18" fmla="*/ 770261 w 2457499"/>
                <a:gd name="connsiteY18" fmla="*/ 1121232 h 1528756"/>
                <a:gd name="connsiteX19" fmla="*/ 675327 w 2457499"/>
                <a:gd name="connsiteY19" fmla="*/ 1196699 h 1528756"/>
                <a:gd name="connsiteX20" fmla="*/ 580393 w 2457499"/>
                <a:gd name="connsiteY20" fmla="*/ 1276479 h 1528756"/>
                <a:gd name="connsiteX21" fmla="*/ 483301 w 2457499"/>
                <a:gd name="connsiteY21" fmla="*/ 1358415 h 1528756"/>
                <a:gd name="connsiteX22" fmla="*/ 392682 w 2457499"/>
                <a:gd name="connsiteY22" fmla="*/ 1442508 h 1528756"/>
                <a:gd name="connsiteX23" fmla="*/ 302063 w 2457499"/>
                <a:gd name="connsiteY23" fmla="*/ 1528756 h 1528756"/>
                <a:gd name="connsiteX24" fmla="*/ 0 w 2457499"/>
                <a:gd name="connsiteY24" fmla="*/ 1132013 h 1528756"/>
                <a:gd name="connsiteX25" fmla="*/ 107880 w 2457499"/>
                <a:gd name="connsiteY25" fmla="*/ 1037139 h 1528756"/>
                <a:gd name="connsiteX26" fmla="*/ 213602 w 2457499"/>
                <a:gd name="connsiteY26" fmla="*/ 946578 h 1528756"/>
                <a:gd name="connsiteX27" fmla="*/ 325797 w 2457499"/>
                <a:gd name="connsiteY27" fmla="*/ 858173 h 1528756"/>
                <a:gd name="connsiteX28" fmla="*/ 431519 w 2457499"/>
                <a:gd name="connsiteY28" fmla="*/ 778393 h 1528756"/>
                <a:gd name="connsiteX29" fmla="*/ 539399 w 2457499"/>
                <a:gd name="connsiteY29" fmla="*/ 698614 h 1528756"/>
                <a:gd name="connsiteX30" fmla="*/ 651593 w 2457499"/>
                <a:gd name="connsiteY30" fmla="*/ 627458 h 1528756"/>
                <a:gd name="connsiteX31" fmla="*/ 757315 w 2457499"/>
                <a:gd name="connsiteY31" fmla="*/ 560616 h 1528756"/>
                <a:gd name="connsiteX32" fmla="*/ 865195 w 2457499"/>
                <a:gd name="connsiteY32" fmla="*/ 498085 h 1528756"/>
                <a:gd name="connsiteX33" fmla="*/ 973075 w 2457499"/>
                <a:gd name="connsiteY33" fmla="*/ 437712 h 1528756"/>
                <a:gd name="connsiteX34" fmla="*/ 1083112 w 2457499"/>
                <a:gd name="connsiteY34" fmla="*/ 377337 h 1528756"/>
                <a:gd name="connsiteX35" fmla="*/ 1190992 w 2457499"/>
                <a:gd name="connsiteY35" fmla="*/ 325588 h 1528756"/>
                <a:gd name="connsiteX36" fmla="*/ 1298871 w 2457499"/>
                <a:gd name="connsiteY36" fmla="*/ 278152 h 1528756"/>
                <a:gd name="connsiteX37" fmla="*/ 1402436 w 2457499"/>
                <a:gd name="connsiteY37" fmla="*/ 235027 h 1528756"/>
                <a:gd name="connsiteX38" fmla="*/ 1508158 w 2457499"/>
                <a:gd name="connsiteY38" fmla="*/ 196215 h 1528756"/>
                <a:gd name="connsiteX39" fmla="*/ 1611722 w 2457499"/>
                <a:gd name="connsiteY39" fmla="*/ 159560 h 1528756"/>
                <a:gd name="connsiteX40" fmla="*/ 1719602 w 2457499"/>
                <a:gd name="connsiteY40" fmla="*/ 122904 h 1528756"/>
                <a:gd name="connsiteX41" fmla="*/ 1823166 w 2457499"/>
                <a:gd name="connsiteY41" fmla="*/ 97030 h 1528756"/>
                <a:gd name="connsiteX42" fmla="*/ 1922416 w 2457499"/>
                <a:gd name="connsiteY42" fmla="*/ 68999 h 1528756"/>
                <a:gd name="connsiteX43" fmla="*/ 2025980 w 2457499"/>
                <a:gd name="connsiteY43" fmla="*/ 47437 h 1528756"/>
                <a:gd name="connsiteX44" fmla="*/ 2125229 w 2457499"/>
                <a:gd name="connsiteY44" fmla="*/ 28031 h 1528756"/>
                <a:gd name="connsiteX45" fmla="*/ 2224479 w 2457499"/>
                <a:gd name="connsiteY45" fmla="*/ 12937 h 1528756"/>
                <a:gd name="connsiteX46" fmla="*/ 2319413 w 2457499"/>
                <a:gd name="connsiteY46" fmla="*/ 0 h 1528756"/>
                <a:gd name="connsiteX0" fmla="*/ 2319413 w 2362565"/>
                <a:gd name="connsiteY0" fmla="*/ 0 h 1528756"/>
                <a:gd name="connsiteX1" fmla="*/ 2362565 w 2362565"/>
                <a:gd name="connsiteY1" fmla="*/ 243652 h 1528756"/>
                <a:gd name="connsiteX2" fmla="*/ 2263315 w 2362565"/>
                <a:gd name="connsiteY2" fmla="*/ 273839 h 1528756"/>
                <a:gd name="connsiteX3" fmla="*/ 2164066 w 2362565"/>
                <a:gd name="connsiteY3" fmla="*/ 310495 h 1528756"/>
                <a:gd name="connsiteX4" fmla="*/ 2064817 w 2362565"/>
                <a:gd name="connsiteY4" fmla="*/ 349307 h 1528756"/>
                <a:gd name="connsiteX5" fmla="*/ 1965568 w 2362565"/>
                <a:gd name="connsiteY5" fmla="*/ 394587 h 1528756"/>
                <a:gd name="connsiteX6" fmla="*/ 1866318 w 2362565"/>
                <a:gd name="connsiteY6" fmla="*/ 437712 h 1528756"/>
                <a:gd name="connsiteX7" fmla="*/ 1767069 w 2362565"/>
                <a:gd name="connsiteY7" fmla="*/ 485148 h 1528756"/>
                <a:gd name="connsiteX8" fmla="*/ 1667820 w 2362565"/>
                <a:gd name="connsiteY8" fmla="*/ 536897 h 1528756"/>
                <a:gd name="connsiteX9" fmla="*/ 1564255 w 2362565"/>
                <a:gd name="connsiteY9" fmla="*/ 592959 h 1528756"/>
                <a:gd name="connsiteX10" fmla="*/ 1465006 w 2362565"/>
                <a:gd name="connsiteY10" fmla="*/ 649021 h 1528756"/>
                <a:gd name="connsiteX11" fmla="*/ 1361442 w 2362565"/>
                <a:gd name="connsiteY11" fmla="*/ 707238 h 1528756"/>
                <a:gd name="connsiteX12" fmla="*/ 1262192 w 2362565"/>
                <a:gd name="connsiteY12" fmla="*/ 771925 h 1528756"/>
                <a:gd name="connsiteX13" fmla="*/ 1162943 w 2362565"/>
                <a:gd name="connsiteY13" fmla="*/ 834455 h 1528756"/>
                <a:gd name="connsiteX14" fmla="*/ 1063694 w 2362565"/>
                <a:gd name="connsiteY14" fmla="*/ 901298 h 1528756"/>
                <a:gd name="connsiteX15" fmla="*/ 964444 w 2362565"/>
                <a:gd name="connsiteY15" fmla="*/ 974609 h 1528756"/>
                <a:gd name="connsiteX16" fmla="*/ 865195 w 2362565"/>
                <a:gd name="connsiteY16" fmla="*/ 1045764 h 1528756"/>
                <a:gd name="connsiteX17" fmla="*/ 770261 w 2362565"/>
                <a:gd name="connsiteY17" fmla="*/ 1121232 h 1528756"/>
                <a:gd name="connsiteX18" fmla="*/ 675327 w 2362565"/>
                <a:gd name="connsiteY18" fmla="*/ 1196699 h 1528756"/>
                <a:gd name="connsiteX19" fmla="*/ 580393 w 2362565"/>
                <a:gd name="connsiteY19" fmla="*/ 1276479 h 1528756"/>
                <a:gd name="connsiteX20" fmla="*/ 483301 w 2362565"/>
                <a:gd name="connsiteY20" fmla="*/ 1358415 h 1528756"/>
                <a:gd name="connsiteX21" fmla="*/ 392682 w 2362565"/>
                <a:gd name="connsiteY21" fmla="*/ 1442508 h 1528756"/>
                <a:gd name="connsiteX22" fmla="*/ 302063 w 2362565"/>
                <a:gd name="connsiteY22" fmla="*/ 1528756 h 1528756"/>
                <a:gd name="connsiteX23" fmla="*/ 0 w 2362565"/>
                <a:gd name="connsiteY23" fmla="*/ 1132013 h 1528756"/>
                <a:gd name="connsiteX24" fmla="*/ 107880 w 2362565"/>
                <a:gd name="connsiteY24" fmla="*/ 1037139 h 1528756"/>
                <a:gd name="connsiteX25" fmla="*/ 213602 w 2362565"/>
                <a:gd name="connsiteY25" fmla="*/ 946578 h 1528756"/>
                <a:gd name="connsiteX26" fmla="*/ 325797 w 2362565"/>
                <a:gd name="connsiteY26" fmla="*/ 858173 h 1528756"/>
                <a:gd name="connsiteX27" fmla="*/ 431519 w 2362565"/>
                <a:gd name="connsiteY27" fmla="*/ 778393 h 1528756"/>
                <a:gd name="connsiteX28" fmla="*/ 539399 w 2362565"/>
                <a:gd name="connsiteY28" fmla="*/ 698614 h 1528756"/>
                <a:gd name="connsiteX29" fmla="*/ 651593 w 2362565"/>
                <a:gd name="connsiteY29" fmla="*/ 627458 h 1528756"/>
                <a:gd name="connsiteX30" fmla="*/ 757315 w 2362565"/>
                <a:gd name="connsiteY30" fmla="*/ 560616 h 1528756"/>
                <a:gd name="connsiteX31" fmla="*/ 865195 w 2362565"/>
                <a:gd name="connsiteY31" fmla="*/ 498085 h 1528756"/>
                <a:gd name="connsiteX32" fmla="*/ 973075 w 2362565"/>
                <a:gd name="connsiteY32" fmla="*/ 437712 h 1528756"/>
                <a:gd name="connsiteX33" fmla="*/ 1083112 w 2362565"/>
                <a:gd name="connsiteY33" fmla="*/ 377337 h 1528756"/>
                <a:gd name="connsiteX34" fmla="*/ 1190992 w 2362565"/>
                <a:gd name="connsiteY34" fmla="*/ 325588 h 1528756"/>
                <a:gd name="connsiteX35" fmla="*/ 1298871 w 2362565"/>
                <a:gd name="connsiteY35" fmla="*/ 278152 h 1528756"/>
                <a:gd name="connsiteX36" fmla="*/ 1402436 w 2362565"/>
                <a:gd name="connsiteY36" fmla="*/ 235027 h 1528756"/>
                <a:gd name="connsiteX37" fmla="*/ 1508158 w 2362565"/>
                <a:gd name="connsiteY37" fmla="*/ 196215 h 1528756"/>
                <a:gd name="connsiteX38" fmla="*/ 1611722 w 2362565"/>
                <a:gd name="connsiteY38" fmla="*/ 159560 h 1528756"/>
                <a:gd name="connsiteX39" fmla="*/ 1719602 w 2362565"/>
                <a:gd name="connsiteY39" fmla="*/ 122904 h 1528756"/>
                <a:gd name="connsiteX40" fmla="*/ 1823166 w 2362565"/>
                <a:gd name="connsiteY40" fmla="*/ 97030 h 1528756"/>
                <a:gd name="connsiteX41" fmla="*/ 1922416 w 2362565"/>
                <a:gd name="connsiteY41" fmla="*/ 68999 h 1528756"/>
                <a:gd name="connsiteX42" fmla="*/ 2025980 w 2362565"/>
                <a:gd name="connsiteY42" fmla="*/ 47437 h 1528756"/>
                <a:gd name="connsiteX43" fmla="*/ 2125229 w 2362565"/>
                <a:gd name="connsiteY43" fmla="*/ 28031 h 1528756"/>
                <a:gd name="connsiteX44" fmla="*/ 2224479 w 2362565"/>
                <a:gd name="connsiteY44" fmla="*/ 12937 h 1528756"/>
                <a:gd name="connsiteX45" fmla="*/ 2319413 w 2362565"/>
                <a:gd name="connsiteY45" fmla="*/ 0 h 1528756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63315 w 2362565"/>
                <a:gd name="connsiteY2" fmla="*/ 271458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89509 w 2362565"/>
                <a:gd name="connsiteY2" fmla="*/ 261933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289509"/>
                <a:gd name="connsiteY0" fmla="*/ 0 h 1526375"/>
                <a:gd name="connsiteX1" fmla="*/ 2289509 w 2289509"/>
                <a:gd name="connsiteY1" fmla="*/ 261933 h 1526375"/>
                <a:gd name="connsiteX2" fmla="*/ 2164066 w 2289509"/>
                <a:gd name="connsiteY2" fmla="*/ 308114 h 1526375"/>
                <a:gd name="connsiteX3" fmla="*/ 2064817 w 2289509"/>
                <a:gd name="connsiteY3" fmla="*/ 346926 h 1526375"/>
                <a:gd name="connsiteX4" fmla="*/ 1965568 w 2289509"/>
                <a:gd name="connsiteY4" fmla="*/ 392206 h 1526375"/>
                <a:gd name="connsiteX5" fmla="*/ 1866318 w 2289509"/>
                <a:gd name="connsiteY5" fmla="*/ 435331 h 1526375"/>
                <a:gd name="connsiteX6" fmla="*/ 1767069 w 2289509"/>
                <a:gd name="connsiteY6" fmla="*/ 482767 h 1526375"/>
                <a:gd name="connsiteX7" fmla="*/ 1667820 w 2289509"/>
                <a:gd name="connsiteY7" fmla="*/ 534516 h 1526375"/>
                <a:gd name="connsiteX8" fmla="*/ 1564255 w 2289509"/>
                <a:gd name="connsiteY8" fmla="*/ 590578 h 1526375"/>
                <a:gd name="connsiteX9" fmla="*/ 1465006 w 2289509"/>
                <a:gd name="connsiteY9" fmla="*/ 646640 h 1526375"/>
                <a:gd name="connsiteX10" fmla="*/ 1361442 w 2289509"/>
                <a:gd name="connsiteY10" fmla="*/ 704857 h 1526375"/>
                <a:gd name="connsiteX11" fmla="*/ 1262192 w 2289509"/>
                <a:gd name="connsiteY11" fmla="*/ 769544 h 1526375"/>
                <a:gd name="connsiteX12" fmla="*/ 1162943 w 2289509"/>
                <a:gd name="connsiteY12" fmla="*/ 832074 h 1526375"/>
                <a:gd name="connsiteX13" fmla="*/ 1063694 w 2289509"/>
                <a:gd name="connsiteY13" fmla="*/ 898917 h 1526375"/>
                <a:gd name="connsiteX14" fmla="*/ 964444 w 2289509"/>
                <a:gd name="connsiteY14" fmla="*/ 972228 h 1526375"/>
                <a:gd name="connsiteX15" fmla="*/ 865195 w 2289509"/>
                <a:gd name="connsiteY15" fmla="*/ 1043383 h 1526375"/>
                <a:gd name="connsiteX16" fmla="*/ 770261 w 2289509"/>
                <a:gd name="connsiteY16" fmla="*/ 1118851 h 1526375"/>
                <a:gd name="connsiteX17" fmla="*/ 675327 w 2289509"/>
                <a:gd name="connsiteY17" fmla="*/ 1194318 h 1526375"/>
                <a:gd name="connsiteX18" fmla="*/ 580393 w 2289509"/>
                <a:gd name="connsiteY18" fmla="*/ 1274098 h 1526375"/>
                <a:gd name="connsiteX19" fmla="*/ 483301 w 2289509"/>
                <a:gd name="connsiteY19" fmla="*/ 1356034 h 1526375"/>
                <a:gd name="connsiteX20" fmla="*/ 392682 w 2289509"/>
                <a:gd name="connsiteY20" fmla="*/ 1440127 h 1526375"/>
                <a:gd name="connsiteX21" fmla="*/ 302063 w 2289509"/>
                <a:gd name="connsiteY21" fmla="*/ 1526375 h 1526375"/>
                <a:gd name="connsiteX22" fmla="*/ 0 w 2289509"/>
                <a:gd name="connsiteY22" fmla="*/ 1129632 h 1526375"/>
                <a:gd name="connsiteX23" fmla="*/ 107880 w 2289509"/>
                <a:gd name="connsiteY23" fmla="*/ 1034758 h 1526375"/>
                <a:gd name="connsiteX24" fmla="*/ 213602 w 2289509"/>
                <a:gd name="connsiteY24" fmla="*/ 944197 h 1526375"/>
                <a:gd name="connsiteX25" fmla="*/ 325797 w 2289509"/>
                <a:gd name="connsiteY25" fmla="*/ 855792 h 1526375"/>
                <a:gd name="connsiteX26" fmla="*/ 431519 w 2289509"/>
                <a:gd name="connsiteY26" fmla="*/ 776012 h 1526375"/>
                <a:gd name="connsiteX27" fmla="*/ 539399 w 2289509"/>
                <a:gd name="connsiteY27" fmla="*/ 696233 h 1526375"/>
                <a:gd name="connsiteX28" fmla="*/ 651593 w 2289509"/>
                <a:gd name="connsiteY28" fmla="*/ 625077 h 1526375"/>
                <a:gd name="connsiteX29" fmla="*/ 757315 w 2289509"/>
                <a:gd name="connsiteY29" fmla="*/ 558235 h 1526375"/>
                <a:gd name="connsiteX30" fmla="*/ 865195 w 2289509"/>
                <a:gd name="connsiteY30" fmla="*/ 495704 h 1526375"/>
                <a:gd name="connsiteX31" fmla="*/ 973075 w 2289509"/>
                <a:gd name="connsiteY31" fmla="*/ 435331 h 1526375"/>
                <a:gd name="connsiteX32" fmla="*/ 1083112 w 2289509"/>
                <a:gd name="connsiteY32" fmla="*/ 374956 h 1526375"/>
                <a:gd name="connsiteX33" fmla="*/ 1190992 w 2289509"/>
                <a:gd name="connsiteY33" fmla="*/ 323207 h 1526375"/>
                <a:gd name="connsiteX34" fmla="*/ 1298871 w 2289509"/>
                <a:gd name="connsiteY34" fmla="*/ 275771 h 1526375"/>
                <a:gd name="connsiteX35" fmla="*/ 1402436 w 2289509"/>
                <a:gd name="connsiteY35" fmla="*/ 232646 h 1526375"/>
                <a:gd name="connsiteX36" fmla="*/ 1508158 w 2289509"/>
                <a:gd name="connsiteY36" fmla="*/ 193834 h 1526375"/>
                <a:gd name="connsiteX37" fmla="*/ 1611722 w 2289509"/>
                <a:gd name="connsiteY37" fmla="*/ 157179 h 1526375"/>
                <a:gd name="connsiteX38" fmla="*/ 1719602 w 2289509"/>
                <a:gd name="connsiteY38" fmla="*/ 120523 h 1526375"/>
                <a:gd name="connsiteX39" fmla="*/ 1823166 w 2289509"/>
                <a:gd name="connsiteY39" fmla="*/ 94649 h 1526375"/>
                <a:gd name="connsiteX40" fmla="*/ 1922416 w 2289509"/>
                <a:gd name="connsiteY40" fmla="*/ 66618 h 1526375"/>
                <a:gd name="connsiteX41" fmla="*/ 2025980 w 2289509"/>
                <a:gd name="connsiteY41" fmla="*/ 45056 h 1526375"/>
                <a:gd name="connsiteX42" fmla="*/ 2125229 w 2289509"/>
                <a:gd name="connsiteY42" fmla="*/ 25650 h 1526375"/>
                <a:gd name="connsiteX43" fmla="*/ 2224479 w 2289509"/>
                <a:gd name="connsiteY43" fmla="*/ 10556 h 1526375"/>
                <a:gd name="connsiteX44" fmla="*/ 2288457 w 2289509"/>
                <a:gd name="connsiteY44" fmla="*/ 0 h 152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289509" h="1526375">
                  <a:moveTo>
                    <a:pt x="2288457" y="0"/>
                  </a:moveTo>
                  <a:cubicBezTo>
                    <a:pt x="2288808" y="87311"/>
                    <a:pt x="2289158" y="174622"/>
                    <a:pt x="2289509" y="261933"/>
                  </a:cubicBezTo>
                  <a:lnTo>
                    <a:pt x="2164066" y="308114"/>
                  </a:lnTo>
                  <a:lnTo>
                    <a:pt x="2064817" y="346926"/>
                  </a:lnTo>
                  <a:lnTo>
                    <a:pt x="1965568" y="392206"/>
                  </a:lnTo>
                  <a:lnTo>
                    <a:pt x="1866318" y="435331"/>
                  </a:lnTo>
                  <a:lnTo>
                    <a:pt x="1767069" y="482767"/>
                  </a:lnTo>
                  <a:lnTo>
                    <a:pt x="1667820" y="534516"/>
                  </a:lnTo>
                  <a:lnTo>
                    <a:pt x="1564255" y="590578"/>
                  </a:lnTo>
                  <a:lnTo>
                    <a:pt x="1465006" y="646640"/>
                  </a:lnTo>
                  <a:lnTo>
                    <a:pt x="1361442" y="704857"/>
                  </a:lnTo>
                  <a:lnTo>
                    <a:pt x="1262192" y="769544"/>
                  </a:lnTo>
                  <a:lnTo>
                    <a:pt x="1162943" y="832074"/>
                  </a:lnTo>
                  <a:lnTo>
                    <a:pt x="1063694" y="898917"/>
                  </a:lnTo>
                  <a:lnTo>
                    <a:pt x="964444" y="972228"/>
                  </a:lnTo>
                  <a:lnTo>
                    <a:pt x="865195" y="1043383"/>
                  </a:lnTo>
                  <a:lnTo>
                    <a:pt x="770261" y="1118851"/>
                  </a:lnTo>
                  <a:lnTo>
                    <a:pt x="675327" y="1194318"/>
                  </a:lnTo>
                  <a:lnTo>
                    <a:pt x="580393" y="1274098"/>
                  </a:lnTo>
                  <a:lnTo>
                    <a:pt x="483301" y="1356034"/>
                  </a:lnTo>
                  <a:lnTo>
                    <a:pt x="392682" y="1440127"/>
                  </a:lnTo>
                  <a:lnTo>
                    <a:pt x="302063" y="1526375"/>
                  </a:lnTo>
                  <a:lnTo>
                    <a:pt x="0" y="1129632"/>
                  </a:lnTo>
                  <a:lnTo>
                    <a:pt x="107880" y="1034758"/>
                  </a:lnTo>
                  <a:lnTo>
                    <a:pt x="213602" y="944197"/>
                  </a:lnTo>
                  <a:lnTo>
                    <a:pt x="325797" y="855792"/>
                  </a:lnTo>
                  <a:lnTo>
                    <a:pt x="431519" y="776012"/>
                  </a:lnTo>
                  <a:lnTo>
                    <a:pt x="539399" y="696233"/>
                  </a:lnTo>
                  <a:lnTo>
                    <a:pt x="651593" y="625077"/>
                  </a:lnTo>
                  <a:lnTo>
                    <a:pt x="757315" y="558235"/>
                  </a:lnTo>
                  <a:lnTo>
                    <a:pt x="865195" y="495704"/>
                  </a:lnTo>
                  <a:lnTo>
                    <a:pt x="973075" y="435331"/>
                  </a:lnTo>
                  <a:lnTo>
                    <a:pt x="1083112" y="374956"/>
                  </a:lnTo>
                  <a:lnTo>
                    <a:pt x="1190992" y="323207"/>
                  </a:lnTo>
                  <a:lnTo>
                    <a:pt x="1298871" y="275771"/>
                  </a:lnTo>
                  <a:lnTo>
                    <a:pt x="1402436" y="232646"/>
                  </a:lnTo>
                  <a:lnTo>
                    <a:pt x="1508158" y="193834"/>
                  </a:lnTo>
                  <a:lnTo>
                    <a:pt x="1611722" y="157179"/>
                  </a:lnTo>
                  <a:lnTo>
                    <a:pt x="1719602" y="120523"/>
                  </a:lnTo>
                  <a:lnTo>
                    <a:pt x="1823166" y="94649"/>
                  </a:lnTo>
                  <a:lnTo>
                    <a:pt x="1922416" y="66618"/>
                  </a:lnTo>
                  <a:lnTo>
                    <a:pt x="2025980" y="45056"/>
                  </a:lnTo>
                  <a:lnTo>
                    <a:pt x="2125229" y="25650"/>
                  </a:lnTo>
                  <a:lnTo>
                    <a:pt x="2224479" y="10556"/>
                  </a:lnTo>
                  <a:lnTo>
                    <a:pt x="228845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</p:grpSp>
      <p:sp>
        <p:nvSpPr>
          <p:cNvPr id="14" name="Rectangle 11"/>
          <p:cNvSpPr>
            <a:spLocks noChangeArrowheads="1"/>
          </p:cNvSpPr>
          <p:nvPr userDrawn="1"/>
        </p:nvSpPr>
        <p:spPr bwMode="auto">
          <a:xfrm>
            <a:off x="0" y="2996952"/>
            <a:ext cx="9144000" cy="1175545"/>
          </a:xfrm>
          <a:prstGeom prst="rect">
            <a:avLst/>
          </a:prstGeom>
          <a:solidFill>
            <a:schemeClr val="bg2"/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endParaRPr lang="pt-BR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9750" y="3272318"/>
            <a:ext cx="8097838" cy="762000"/>
          </a:xfrm>
        </p:spPr>
        <p:txBody>
          <a:bodyPr/>
          <a:lstStyle>
            <a:lvl1pPr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8" y="4289354"/>
            <a:ext cx="8116889" cy="382399"/>
          </a:xfrm>
        </p:spPr>
        <p:txBody>
          <a:bodyPr/>
          <a:lstStyle>
            <a:lvl1pPr>
              <a:buNone/>
              <a:defRPr sz="24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4671753"/>
            <a:ext cx="8116889" cy="382399"/>
          </a:xfrm>
        </p:spPr>
        <p:txBody>
          <a:bodyPr/>
          <a:lstStyle>
            <a:lvl1pPr>
              <a:buNone/>
              <a:defRPr sz="20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Date</a:t>
            </a:r>
            <a:endParaRPr lang="pt-BR" dirty="0"/>
          </a:p>
        </p:txBody>
      </p:sp>
      <p:sp>
        <p:nvSpPr>
          <p:cNvPr id="24" name="Text Box 8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787796" y="2791910"/>
            <a:ext cx="1857375" cy="16827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1006375" eaLnBrk="1" hangingPunct="1">
              <a:buClrTx/>
              <a:buNone/>
            </a:pPr>
            <a:r>
              <a:rPr lang="en-US" sz="1100" dirty="0">
                <a:solidFill>
                  <a:srgbClr val="333333"/>
                </a:solidFill>
                <a:latin typeface="Calibri" pitchFamily="34" charset="0"/>
              </a:rPr>
              <a:t>STRICTLY CONFIDENTIAL</a:t>
            </a:r>
          </a:p>
        </p:txBody>
      </p:sp>
      <p:sp>
        <p:nvSpPr>
          <p:cNvPr id="25" name="Rectangle 18"/>
          <p:cNvSpPr>
            <a:spLocks noChangeArrowheads="1"/>
          </p:cNvSpPr>
          <p:nvPr userDrawn="1"/>
        </p:nvSpPr>
        <p:spPr bwMode="auto">
          <a:xfrm>
            <a:off x="544513" y="6426999"/>
            <a:ext cx="4247958" cy="138499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tx2"/>
                </a:solidFill>
                <a:latin typeface="Calibri" pitchFamily="34" charset="0"/>
              </a:rPr>
              <a:t>For additional information, please read carefully the notice at the end of this presentation.</a:t>
            </a:r>
            <a:endParaRPr lang="pt-BR" sz="900" dirty="0">
              <a:solidFill>
                <a:schemeClr val="tx2"/>
              </a:solidFill>
              <a:latin typeface="Calibri" pitchFamily="34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36200" y="548316"/>
            <a:ext cx="2544761" cy="851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 i="0"/>
            </a:lvl1pPr>
          </a:lstStyle>
          <a:p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_Portug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36"/>
          <p:cNvGrpSpPr/>
          <p:nvPr userDrawn="1"/>
        </p:nvGrpSpPr>
        <p:grpSpPr>
          <a:xfrm>
            <a:off x="3089275" y="0"/>
            <a:ext cx="6049963" cy="6858000"/>
            <a:chOff x="3089275" y="0"/>
            <a:chExt cx="6065838" cy="6865938"/>
          </a:xfrm>
        </p:grpSpPr>
        <p:grpSp>
          <p:nvGrpSpPr>
            <p:cNvPr id="3" name="Group 154"/>
            <p:cNvGrpSpPr>
              <a:grpSpLocks/>
            </p:cNvGrpSpPr>
            <p:nvPr userDrawn="1"/>
          </p:nvGrpSpPr>
          <p:grpSpPr bwMode="auto">
            <a:xfrm>
              <a:off x="3089275" y="0"/>
              <a:ext cx="6065838" cy="6865938"/>
              <a:chOff x="3089697" y="0"/>
              <a:chExt cx="6065940" cy="6865772"/>
            </a:xfrm>
          </p:grpSpPr>
          <p:sp>
            <p:nvSpPr>
              <p:cNvPr id="160" name="Freeform 159"/>
              <p:cNvSpPr>
                <a:spLocks/>
              </p:cNvSpPr>
              <p:nvPr userDrawn="1"/>
            </p:nvSpPr>
            <p:spPr bwMode="auto">
              <a:xfrm>
                <a:off x="3089697" y="0"/>
                <a:ext cx="2930574" cy="6864184"/>
              </a:xfrm>
              <a:custGeom>
                <a:avLst/>
                <a:gdLst>
                  <a:gd name="connsiteX0" fmla="*/ 6635065 w 6687348"/>
                  <a:gd name="connsiteY0" fmla="*/ 6518852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6635065 w 6687348"/>
                  <a:gd name="connsiteY10" fmla="*/ 6518852 h 6864928"/>
                  <a:gd name="connsiteX11" fmla="*/ 1802802 w 6687348"/>
                  <a:gd name="connsiteY11" fmla="*/ 0 h 6864928"/>
                  <a:gd name="connsiteX12" fmla="*/ 2367371 w 6687348"/>
                  <a:gd name="connsiteY12" fmla="*/ 0 h 6864928"/>
                  <a:gd name="connsiteX13" fmla="*/ 2345338 w 6687348"/>
                  <a:gd name="connsiteY13" fmla="*/ 13562 h 6864928"/>
                  <a:gd name="connsiteX14" fmla="*/ 2261268 w 6687348"/>
                  <a:gd name="connsiteY14" fmla="*/ 69624 h 6864928"/>
                  <a:gd name="connsiteX15" fmla="*/ 2181509 w 6687348"/>
                  <a:gd name="connsiteY15" fmla="*/ 129998 h 6864928"/>
                  <a:gd name="connsiteX16" fmla="*/ 2103906 w 6687348"/>
                  <a:gd name="connsiteY16" fmla="*/ 183903 h 6864928"/>
                  <a:gd name="connsiteX17" fmla="*/ 1953011 w 6687348"/>
                  <a:gd name="connsiteY17" fmla="*/ 308963 h 6864928"/>
                  <a:gd name="connsiteX18" fmla="*/ 1806428 w 6687348"/>
                  <a:gd name="connsiteY18" fmla="*/ 434024 h 6864928"/>
                  <a:gd name="connsiteX19" fmla="*/ 1666311 w 6687348"/>
                  <a:gd name="connsiteY19" fmla="*/ 569865 h 6864928"/>
                  <a:gd name="connsiteX20" fmla="*/ 1534817 w 6687348"/>
                  <a:gd name="connsiteY20" fmla="*/ 712175 h 6864928"/>
                  <a:gd name="connsiteX21" fmla="*/ 1411945 w 6687348"/>
                  <a:gd name="connsiteY21" fmla="*/ 858797 h 6864928"/>
                  <a:gd name="connsiteX22" fmla="*/ 1293385 w 6687348"/>
                  <a:gd name="connsiteY22" fmla="*/ 1009732 h 6864928"/>
                  <a:gd name="connsiteX23" fmla="*/ 1185603 w 6687348"/>
                  <a:gd name="connsiteY23" fmla="*/ 1164979 h 6864928"/>
                  <a:gd name="connsiteX24" fmla="*/ 1084288 w 6687348"/>
                  <a:gd name="connsiteY24" fmla="*/ 1328851 h 6864928"/>
                  <a:gd name="connsiteX25" fmla="*/ 987284 w 6687348"/>
                  <a:gd name="connsiteY25" fmla="*/ 1490567 h 6864928"/>
                  <a:gd name="connsiteX26" fmla="*/ 905370 w 6687348"/>
                  <a:gd name="connsiteY26" fmla="*/ 1660908 h 6864928"/>
                  <a:gd name="connsiteX27" fmla="*/ 825611 w 6687348"/>
                  <a:gd name="connsiteY27" fmla="*/ 1833405 h 6864928"/>
                  <a:gd name="connsiteX28" fmla="*/ 758786 w 6687348"/>
                  <a:gd name="connsiteY28" fmla="*/ 2008058 h 6864928"/>
                  <a:gd name="connsiteX29" fmla="*/ 694117 w 6687348"/>
                  <a:gd name="connsiteY29" fmla="*/ 2187023 h 6864928"/>
                  <a:gd name="connsiteX30" fmla="*/ 642381 w 6687348"/>
                  <a:gd name="connsiteY30" fmla="*/ 2368145 h 6864928"/>
                  <a:gd name="connsiteX31" fmla="*/ 599269 w 6687348"/>
                  <a:gd name="connsiteY31" fmla="*/ 2551423 h 6864928"/>
                  <a:gd name="connsiteX32" fmla="*/ 562623 w 6687348"/>
                  <a:gd name="connsiteY32" fmla="*/ 2739014 h 6864928"/>
                  <a:gd name="connsiteX33" fmla="*/ 538911 w 6687348"/>
                  <a:gd name="connsiteY33" fmla="*/ 2924448 h 6864928"/>
                  <a:gd name="connsiteX34" fmla="*/ 523821 w 6687348"/>
                  <a:gd name="connsiteY34" fmla="*/ 3112038 h 6864928"/>
                  <a:gd name="connsiteX35" fmla="*/ 515198 w 6687348"/>
                  <a:gd name="connsiteY35" fmla="*/ 3301785 h 6864928"/>
                  <a:gd name="connsiteX36" fmla="*/ 515198 w 6687348"/>
                  <a:gd name="connsiteY36" fmla="*/ 3396658 h 6864928"/>
                  <a:gd name="connsiteX37" fmla="*/ 515198 w 6687348"/>
                  <a:gd name="connsiteY37" fmla="*/ 3491531 h 6864928"/>
                  <a:gd name="connsiteX38" fmla="*/ 519510 w 6687348"/>
                  <a:gd name="connsiteY38" fmla="*/ 3584249 h 6864928"/>
                  <a:gd name="connsiteX39" fmla="*/ 528132 w 6687348"/>
                  <a:gd name="connsiteY39" fmla="*/ 3679122 h 6864928"/>
                  <a:gd name="connsiteX40" fmla="*/ 538911 w 6687348"/>
                  <a:gd name="connsiteY40" fmla="*/ 3773995 h 6864928"/>
                  <a:gd name="connsiteX41" fmla="*/ 551844 w 6687348"/>
                  <a:gd name="connsiteY41" fmla="*/ 3868868 h 6864928"/>
                  <a:gd name="connsiteX42" fmla="*/ 562623 w 6687348"/>
                  <a:gd name="connsiteY42" fmla="*/ 3965898 h 6864928"/>
                  <a:gd name="connsiteX43" fmla="*/ 579868 w 6687348"/>
                  <a:gd name="connsiteY43" fmla="*/ 4060771 h 6864928"/>
                  <a:gd name="connsiteX44" fmla="*/ 599269 w 6687348"/>
                  <a:gd name="connsiteY44" fmla="*/ 4155645 h 6864928"/>
                  <a:gd name="connsiteX45" fmla="*/ 622981 w 6687348"/>
                  <a:gd name="connsiteY45" fmla="*/ 4246205 h 6864928"/>
                  <a:gd name="connsiteX46" fmla="*/ 646693 w 6687348"/>
                  <a:gd name="connsiteY46" fmla="*/ 4343235 h 6864928"/>
                  <a:gd name="connsiteX47" fmla="*/ 674716 w 6687348"/>
                  <a:gd name="connsiteY47" fmla="*/ 4433796 h 6864928"/>
                  <a:gd name="connsiteX48" fmla="*/ 702739 w 6687348"/>
                  <a:gd name="connsiteY48" fmla="*/ 4528669 h 6864928"/>
                  <a:gd name="connsiteX49" fmla="*/ 737230 w 6687348"/>
                  <a:gd name="connsiteY49" fmla="*/ 4619230 h 6864928"/>
                  <a:gd name="connsiteX50" fmla="*/ 769564 w 6687348"/>
                  <a:gd name="connsiteY50" fmla="*/ 4716260 h 6864928"/>
                  <a:gd name="connsiteX51" fmla="*/ 810521 w 6687348"/>
                  <a:gd name="connsiteY51" fmla="*/ 4806820 h 6864928"/>
                  <a:gd name="connsiteX52" fmla="*/ 849323 w 6687348"/>
                  <a:gd name="connsiteY52" fmla="*/ 4897381 h 6864928"/>
                  <a:gd name="connsiteX53" fmla="*/ 892436 w 6687348"/>
                  <a:gd name="connsiteY53" fmla="*/ 4990098 h 6864928"/>
                  <a:gd name="connsiteX54" fmla="*/ 935549 w 6687348"/>
                  <a:gd name="connsiteY54" fmla="*/ 5076347 h 6864928"/>
                  <a:gd name="connsiteX55" fmla="*/ 985128 w 6687348"/>
                  <a:gd name="connsiteY55" fmla="*/ 5164751 h 6864928"/>
                  <a:gd name="connsiteX56" fmla="*/ 1034708 w 6687348"/>
                  <a:gd name="connsiteY56" fmla="*/ 5251000 h 6864928"/>
                  <a:gd name="connsiteX57" fmla="*/ 1086444 w 6687348"/>
                  <a:gd name="connsiteY57" fmla="*/ 5335092 h 6864928"/>
                  <a:gd name="connsiteX58" fmla="*/ 1138179 w 6687348"/>
                  <a:gd name="connsiteY58" fmla="*/ 5419184 h 6864928"/>
                  <a:gd name="connsiteX59" fmla="*/ 1194226 w 6687348"/>
                  <a:gd name="connsiteY59" fmla="*/ 5501120 h 6864928"/>
                  <a:gd name="connsiteX60" fmla="*/ 1254584 w 6687348"/>
                  <a:gd name="connsiteY60" fmla="*/ 5580900 h 6864928"/>
                  <a:gd name="connsiteX61" fmla="*/ 1312786 w 6687348"/>
                  <a:gd name="connsiteY61" fmla="*/ 5656368 h 6864928"/>
                  <a:gd name="connsiteX62" fmla="*/ 1373144 w 6687348"/>
                  <a:gd name="connsiteY62" fmla="*/ 5731835 h 6864928"/>
                  <a:gd name="connsiteX63" fmla="*/ 1435657 w 6687348"/>
                  <a:gd name="connsiteY63" fmla="*/ 5807303 h 6864928"/>
                  <a:gd name="connsiteX64" fmla="*/ 1500327 w 6687348"/>
                  <a:gd name="connsiteY64" fmla="*/ 5878457 h 6864928"/>
                  <a:gd name="connsiteX65" fmla="*/ 1567152 w 6687348"/>
                  <a:gd name="connsiteY65" fmla="*/ 5949612 h 6864928"/>
                  <a:gd name="connsiteX66" fmla="*/ 1633977 w 6687348"/>
                  <a:gd name="connsiteY66" fmla="*/ 6018611 h 6864928"/>
                  <a:gd name="connsiteX67" fmla="*/ 1707268 w 6687348"/>
                  <a:gd name="connsiteY67" fmla="*/ 6085454 h 6864928"/>
                  <a:gd name="connsiteX68" fmla="*/ 1774093 w 6687348"/>
                  <a:gd name="connsiteY68" fmla="*/ 6147984 h 6864928"/>
                  <a:gd name="connsiteX69" fmla="*/ 1849541 w 6687348"/>
                  <a:gd name="connsiteY69" fmla="*/ 6212670 h 6864928"/>
                  <a:gd name="connsiteX70" fmla="*/ 1996124 w 6687348"/>
                  <a:gd name="connsiteY70" fmla="*/ 6335574 h 6864928"/>
                  <a:gd name="connsiteX71" fmla="*/ 2151330 w 6687348"/>
                  <a:gd name="connsiteY71" fmla="*/ 6447697 h 6864928"/>
                  <a:gd name="connsiteX72" fmla="*/ 2313004 w 6687348"/>
                  <a:gd name="connsiteY72" fmla="*/ 6551195 h 6864928"/>
                  <a:gd name="connsiteX73" fmla="*/ 2476832 w 6687348"/>
                  <a:gd name="connsiteY73" fmla="*/ 6650381 h 6864928"/>
                  <a:gd name="connsiteX74" fmla="*/ 2647128 w 6687348"/>
                  <a:gd name="connsiteY74" fmla="*/ 6736630 h 6864928"/>
                  <a:gd name="connsiteX75" fmla="*/ 2821735 w 6687348"/>
                  <a:gd name="connsiteY75" fmla="*/ 6820722 h 6864928"/>
                  <a:gd name="connsiteX76" fmla="*/ 2930212 w 6687348"/>
                  <a:gd name="connsiteY76" fmla="*/ 6864928 h 6864928"/>
                  <a:gd name="connsiteX77" fmla="*/ 1812362 w 6687348"/>
                  <a:gd name="connsiteY77" fmla="*/ 6864928 h 6864928"/>
                  <a:gd name="connsiteX78" fmla="*/ 1746070 w 6687348"/>
                  <a:gd name="connsiteY78" fmla="*/ 6820722 h 6864928"/>
                  <a:gd name="connsiteX79" fmla="*/ 1662000 w 6687348"/>
                  <a:gd name="connsiteY79" fmla="*/ 6760348 h 6864928"/>
                  <a:gd name="connsiteX80" fmla="*/ 1582241 w 6687348"/>
                  <a:gd name="connsiteY80" fmla="*/ 6697818 h 6864928"/>
                  <a:gd name="connsiteX81" fmla="*/ 1504638 w 6687348"/>
                  <a:gd name="connsiteY81" fmla="*/ 6633131 h 6864928"/>
                  <a:gd name="connsiteX82" fmla="*/ 1429191 w 6687348"/>
                  <a:gd name="connsiteY82" fmla="*/ 6570601 h 6864928"/>
                  <a:gd name="connsiteX83" fmla="*/ 1353743 w 6687348"/>
                  <a:gd name="connsiteY83" fmla="*/ 6501603 h 6864928"/>
                  <a:gd name="connsiteX84" fmla="*/ 1278296 w 6687348"/>
                  <a:gd name="connsiteY84" fmla="*/ 6430448 h 6864928"/>
                  <a:gd name="connsiteX85" fmla="*/ 1207159 w 6687348"/>
                  <a:gd name="connsiteY85" fmla="*/ 6359293 h 6864928"/>
                  <a:gd name="connsiteX86" fmla="*/ 1133868 w 6687348"/>
                  <a:gd name="connsiteY86" fmla="*/ 6288138 h 6864928"/>
                  <a:gd name="connsiteX87" fmla="*/ 1062731 w 6687348"/>
                  <a:gd name="connsiteY87" fmla="*/ 6212670 h 6864928"/>
                  <a:gd name="connsiteX88" fmla="*/ 995907 w 6687348"/>
                  <a:gd name="connsiteY88" fmla="*/ 6137203 h 6864928"/>
                  <a:gd name="connsiteX89" fmla="*/ 933393 w 6687348"/>
                  <a:gd name="connsiteY89" fmla="*/ 6057423 h 6864928"/>
                  <a:gd name="connsiteX90" fmla="*/ 868724 w 6687348"/>
                  <a:gd name="connsiteY90" fmla="*/ 5973331 h 6864928"/>
                  <a:gd name="connsiteX91" fmla="*/ 806210 w 6687348"/>
                  <a:gd name="connsiteY91" fmla="*/ 5891395 h 6864928"/>
                  <a:gd name="connsiteX92" fmla="*/ 745852 w 6687348"/>
                  <a:gd name="connsiteY92" fmla="*/ 5807303 h 6864928"/>
                  <a:gd name="connsiteX93" fmla="*/ 685494 w 6687348"/>
                  <a:gd name="connsiteY93" fmla="*/ 5721054 h 6864928"/>
                  <a:gd name="connsiteX94" fmla="*/ 631603 w 6687348"/>
                  <a:gd name="connsiteY94" fmla="*/ 5632649 h 6864928"/>
                  <a:gd name="connsiteX95" fmla="*/ 575556 w 6687348"/>
                  <a:gd name="connsiteY95" fmla="*/ 5542088 h 6864928"/>
                  <a:gd name="connsiteX96" fmla="*/ 523821 w 6687348"/>
                  <a:gd name="connsiteY96" fmla="*/ 5449371 h 6864928"/>
                  <a:gd name="connsiteX97" fmla="*/ 472086 w 6687348"/>
                  <a:gd name="connsiteY97" fmla="*/ 5354498 h 6864928"/>
                  <a:gd name="connsiteX98" fmla="*/ 424662 w 6687348"/>
                  <a:gd name="connsiteY98" fmla="*/ 5259625 h 6864928"/>
                  <a:gd name="connsiteX99" fmla="*/ 377237 w 6687348"/>
                  <a:gd name="connsiteY99" fmla="*/ 5160439 h 6864928"/>
                  <a:gd name="connsiteX100" fmla="*/ 334125 w 6687348"/>
                  <a:gd name="connsiteY100" fmla="*/ 5065566 h 6864928"/>
                  <a:gd name="connsiteX101" fmla="*/ 293167 w 6687348"/>
                  <a:gd name="connsiteY101" fmla="*/ 4966380 h 6864928"/>
                  <a:gd name="connsiteX102" fmla="*/ 254366 w 6687348"/>
                  <a:gd name="connsiteY102" fmla="*/ 4867194 h 6864928"/>
                  <a:gd name="connsiteX103" fmla="*/ 217720 w 6687348"/>
                  <a:gd name="connsiteY103" fmla="*/ 4768009 h 6864928"/>
                  <a:gd name="connsiteX104" fmla="*/ 187541 w 6687348"/>
                  <a:gd name="connsiteY104" fmla="*/ 4668823 h 6864928"/>
                  <a:gd name="connsiteX105" fmla="*/ 159518 w 6687348"/>
                  <a:gd name="connsiteY105" fmla="*/ 4569637 h 6864928"/>
                  <a:gd name="connsiteX106" fmla="*/ 131494 w 6687348"/>
                  <a:gd name="connsiteY106" fmla="*/ 4470451 h 6864928"/>
                  <a:gd name="connsiteX107" fmla="*/ 107782 w 6687348"/>
                  <a:gd name="connsiteY107" fmla="*/ 4366953 h 6864928"/>
                  <a:gd name="connsiteX108" fmla="*/ 84070 w 6687348"/>
                  <a:gd name="connsiteY108" fmla="*/ 4267768 h 6864928"/>
                  <a:gd name="connsiteX109" fmla="*/ 62514 w 6687348"/>
                  <a:gd name="connsiteY109" fmla="*/ 4168582 h 6864928"/>
                  <a:gd name="connsiteX110" fmla="*/ 47424 w 6687348"/>
                  <a:gd name="connsiteY110" fmla="*/ 4065084 h 6864928"/>
                  <a:gd name="connsiteX111" fmla="*/ 32335 w 6687348"/>
                  <a:gd name="connsiteY111" fmla="*/ 3965898 h 6864928"/>
                  <a:gd name="connsiteX112" fmla="*/ 19401 w 6687348"/>
                  <a:gd name="connsiteY112" fmla="*/ 3862400 h 6864928"/>
                  <a:gd name="connsiteX113" fmla="*/ 12934 w 6687348"/>
                  <a:gd name="connsiteY113" fmla="*/ 3763214 h 6864928"/>
                  <a:gd name="connsiteX114" fmla="*/ 4311 w 6687348"/>
                  <a:gd name="connsiteY114" fmla="*/ 3659716 h 6864928"/>
                  <a:gd name="connsiteX115" fmla="*/ 0 w 6687348"/>
                  <a:gd name="connsiteY115" fmla="*/ 3560530 h 6864928"/>
                  <a:gd name="connsiteX116" fmla="*/ 0 w 6687348"/>
                  <a:gd name="connsiteY116" fmla="*/ 3457032 h 6864928"/>
                  <a:gd name="connsiteX117" fmla="*/ 0 w 6687348"/>
                  <a:gd name="connsiteY117" fmla="*/ 3357846 h 6864928"/>
                  <a:gd name="connsiteX118" fmla="*/ 4311 w 6687348"/>
                  <a:gd name="connsiteY118" fmla="*/ 3258660 h 6864928"/>
                  <a:gd name="connsiteX119" fmla="*/ 8623 w 6687348"/>
                  <a:gd name="connsiteY119" fmla="*/ 3155162 h 6864928"/>
                  <a:gd name="connsiteX120" fmla="*/ 15090 w 6687348"/>
                  <a:gd name="connsiteY120" fmla="*/ 3055977 h 6864928"/>
                  <a:gd name="connsiteX121" fmla="*/ 28023 w 6687348"/>
                  <a:gd name="connsiteY121" fmla="*/ 2956791 h 6864928"/>
                  <a:gd name="connsiteX122" fmla="*/ 38802 w 6687348"/>
                  <a:gd name="connsiteY122" fmla="*/ 2857605 h 6864928"/>
                  <a:gd name="connsiteX123" fmla="*/ 56047 w 6687348"/>
                  <a:gd name="connsiteY123" fmla="*/ 2758419 h 6864928"/>
                  <a:gd name="connsiteX124" fmla="*/ 71136 w 6687348"/>
                  <a:gd name="connsiteY124" fmla="*/ 2659234 h 6864928"/>
                  <a:gd name="connsiteX125" fmla="*/ 90537 w 6687348"/>
                  <a:gd name="connsiteY125" fmla="*/ 2560048 h 6864928"/>
                  <a:gd name="connsiteX126" fmla="*/ 112093 w 6687348"/>
                  <a:gd name="connsiteY126" fmla="*/ 2463018 h 6864928"/>
                  <a:gd name="connsiteX127" fmla="*/ 137961 w 6687348"/>
                  <a:gd name="connsiteY127" fmla="*/ 2363833 h 6864928"/>
                  <a:gd name="connsiteX128" fmla="*/ 161673 w 6687348"/>
                  <a:gd name="connsiteY128" fmla="*/ 2268959 h 6864928"/>
                  <a:gd name="connsiteX129" fmla="*/ 226343 w 6687348"/>
                  <a:gd name="connsiteY129" fmla="*/ 2079213 h 6864928"/>
                  <a:gd name="connsiteX130" fmla="*/ 293167 w 6687348"/>
                  <a:gd name="connsiteY130" fmla="*/ 1891622 h 6864928"/>
                  <a:gd name="connsiteX131" fmla="*/ 334125 w 6687348"/>
                  <a:gd name="connsiteY131" fmla="*/ 1801062 h 6864928"/>
                  <a:gd name="connsiteX132" fmla="*/ 372926 w 6687348"/>
                  <a:gd name="connsiteY132" fmla="*/ 1710501 h 6864928"/>
                  <a:gd name="connsiteX133" fmla="*/ 411728 w 6687348"/>
                  <a:gd name="connsiteY133" fmla="*/ 1617784 h 6864928"/>
                  <a:gd name="connsiteX134" fmla="*/ 461307 w 6687348"/>
                  <a:gd name="connsiteY134" fmla="*/ 1527223 h 6864928"/>
                  <a:gd name="connsiteX135" fmla="*/ 504420 w 6687348"/>
                  <a:gd name="connsiteY135" fmla="*/ 1438818 h 6864928"/>
                  <a:gd name="connsiteX136" fmla="*/ 556156 w 6687348"/>
                  <a:gd name="connsiteY136" fmla="*/ 1352570 h 6864928"/>
                  <a:gd name="connsiteX137" fmla="*/ 603580 w 6687348"/>
                  <a:gd name="connsiteY137" fmla="*/ 1264165 h 6864928"/>
                  <a:gd name="connsiteX138" fmla="*/ 659626 w 6687348"/>
                  <a:gd name="connsiteY138" fmla="*/ 1182229 h 6864928"/>
                  <a:gd name="connsiteX139" fmla="*/ 713518 w 6687348"/>
                  <a:gd name="connsiteY139" fmla="*/ 1098137 h 6864928"/>
                  <a:gd name="connsiteX140" fmla="*/ 769564 w 6687348"/>
                  <a:gd name="connsiteY140" fmla="*/ 1014044 h 6864928"/>
                  <a:gd name="connsiteX141" fmla="*/ 829922 w 6687348"/>
                  <a:gd name="connsiteY141" fmla="*/ 932108 h 6864928"/>
                  <a:gd name="connsiteX142" fmla="*/ 892436 w 6687348"/>
                  <a:gd name="connsiteY142" fmla="*/ 852329 h 6864928"/>
                  <a:gd name="connsiteX143" fmla="*/ 957105 w 6687348"/>
                  <a:gd name="connsiteY143" fmla="*/ 772549 h 6864928"/>
                  <a:gd name="connsiteX144" fmla="*/ 1019619 w 6687348"/>
                  <a:gd name="connsiteY144" fmla="*/ 697081 h 6864928"/>
                  <a:gd name="connsiteX145" fmla="*/ 1086444 w 6687348"/>
                  <a:gd name="connsiteY145" fmla="*/ 621614 h 6864928"/>
                  <a:gd name="connsiteX146" fmla="*/ 1159735 w 6687348"/>
                  <a:gd name="connsiteY146" fmla="*/ 546147 h 6864928"/>
                  <a:gd name="connsiteX147" fmla="*/ 1230872 w 6687348"/>
                  <a:gd name="connsiteY147" fmla="*/ 474991 h 6864928"/>
                  <a:gd name="connsiteX148" fmla="*/ 1302008 w 6687348"/>
                  <a:gd name="connsiteY148" fmla="*/ 403836 h 6864928"/>
                  <a:gd name="connsiteX149" fmla="*/ 1377455 w 6687348"/>
                  <a:gd name="connsiteY149" fmla="*/ 332682 h 6864928"/>
                  <a:gd name="connsiteX150" fmla="*/ 1452903 w 6687348"/>
                  <a:gd name="connsiteY150" fmla="*/ 263683 h 6864928"/>
                  <a:gd name="connsiteX151" fmla="*/ 1532661 w 6687348"/>
                  <a:gd name="connsiteY151" fmla="*/ 201153 h 6864928"/>
                  <a:gd name="connsiteX152" fmla="*/ 1614576 w 6687348"/>
                  <a:gd name="connsiteY152" fmla="*/ 136466 h 6864928"/>
                  <a:gd name="connsiteX153" fmla="*/ 1698646 w 6687348"/>
                  <a:gd name="connsiteY153" fmla="*/ 73936 h 6864928"/>
                  <a:gd name="connsiteX154" fmla="*/ 1782716 w 6687348"/>
                  <a:gd name="connsiteY154" fmla="*/ 13562 h 6864928"/>
                  <a:gd name="connsiteX155" fmla="*/ 1802802 w 6687348"/>
                  <a:gd name="connsiteY155" fmla="*/ 0 h 6864928"/>
                  <a:gd name="connsiteX0" fmla="*/ 6492792 w 6687348"/>
                  <a:gd name="connsiteY0" fmla="*/ 6605101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1802802 w 6687348"/>
                  <a:gd name="connsiteY10" fmla="*/ 0 h 6864928"/>
                  <a:gd name="connsiteX11" fmla="*/ 2367371 w 6687348"/>
                  <a:gd name="connsiteY11" fmla="*/ 0 h 6864928"/>
                  <a:gd name="connsiteX12" fmla="*/ 2345338 w 6687348"/>
                  <a:gd name="connsiteY12" fmla="*/ 13562 h 6864928"/>
                  <a:gd name="connsiteX13" fmla="*/ 2261268 w 6687348"/>
                  <a:gd name="connsiteY13" fmla="*/ 69624 h 6864928"/>
                  <a:gd name="connsiteX14" fmla="*/ 2181509 w 6687348"/>
                  <a:gd name="connsiteY14" fmla="*/ 129998 h 6864928"/>
                  <a:gd name="connsiteX15" fmla="*/ 2103906 w 6687348"/>
                  <a:gd name="connsiteY15" fmla="*/ 183903 h 6864928"/>
                  <a:gd name="connsiteX16" fmla="*/ 1953011 w 6687348"/>
                  <a:gd name="connsiteY16" fmla="*/ 308963 h 6864928"/>
                  <a:gd name="connsiteX17" fmla="*/ 1806428 w 6687348"/>
                  <a:gd name="connsiteY17" fmla="*/ 434024 h 6864928"/>
                  <a:gd name="connsiteX18" fmla="*/ 1666311 w 6687348"/>
                  <a:gd name="connsiteY18" fmla="*/ 569865 h 6864928"/>
                  <a:gd name="connsiteX19" fmla="*/ 1534817 w 6687348"/>
                  <a:gd name="connsiteY19" fmla="*/ 712175 h 6864928"/>
                  <a:gd name="connsiteX20" fmla="*/ 1411945 w 6687348"/>
                  <a:gd name="connsiteY20" fmla="*/ 858797 h 6864928"/>
                  <a:gd name="connsiteX21" fmla="*/ 1293385 w 6687348"/>
                  <a:gd name="connsiteY21" fmla="*/ 1009732 h 6864928"/>
                  <a:gd name="connsiteX22" fmla="*/ 1185603 w 6687348"/>
                  <a:gd name="connsiteY22" fmla="*/ 1164979 h 6864928"/>
                  <a:gd name="connsiteX23" fmla="*/ 1084288 w 6687348"/>
                  <a:gd name="connsiteY23" fmla="*/ 1328851 h 6864928"/>
                  <a:gd name="connsiteX24" fmla="*/ 987284 w 6687348"/>
                  <a:gd name="connsiteY24" fmla="*/ 1490567 h 6864928"/>
                  <a:gd name="connsiteX25" fmla="*/ 905370 w 6687348"/>
                  <a:gd name="connsiteY25" fmla="*/ 1660908 h 6864928"/>
                  <a:gd name="connsiteX26" fmla="*/ 825611 w 6687348"/>
                  <a:gd name="connsiteY26" fmla="*/ 1833405 h 6864928"/>
                  <a:gd name="connsiteX27" fmla="*/ 758786 w 6687348"/>
                  <a:gd name="connsiteY27" fmla="*/ 2008058 h 6864928"/>
                  <a:gd name="connsiteX28" fmla="*/ 694117 w 6687348"/>
                  <a:gd name="connsiteY28" fmla="*/ 2187023 h 6864928"/>
                  <a:gd name="connsiteX29" fmla="*/ 642381 w 6687348"/>
                  <a:gd name="connsiteY29" fmla="*/ 2368145 h 6864928"/>
                  <a:gd name="connsiteX30" fmla="*/ 599269 w 6687348"/>
                  <a:gd name="connsiteY30" fmla="*/ 2551423 h 6864928"/>
                  <a:gd name="connsiteX31" fmla="*/ 562623 w 6687348"/>
                  <a:gd name="connsiteY31" fmla="*/ 2739014 h 6864928"/>
                  <a:gd name="connsiteX32" fmla="*/ 538911 w 6687348"/>
                  <a:gd name="connsiteY32" fmla="*/ 2924448 h 6864928"/>
                  <a:gd name="connsiteX33" fmla="*/ 523821 w 6687348"/>
                  <a:gd name="connsiteY33" fmla="*/ 3112038 h 6864928"/>
                  <a:gd name="connsiteX34" fmla="*/ 515198 w 6687348"/>
                  <a:gd name="connsiteY34" fmla="*/ 3301785 h 6864928"/>
                  <a:gd name="connsiteX35" fmla="*/ 515198 w 6687348"/>
                  <a:gd name="connsiteY35" fmla="*/ 3396658 h 6864928"/>
                  <a:gd name="connsiteX36" fmla="*/ 515198 w 6687348"/>
                  <a:gd name="connsiteY36" fmla="*/ 3491531 h 6864928"/>
                  <a:gd name="connsiteX37" fmla="*/ 519510 w 6687348"/>
                  <a:gd name="connsiteY37" fmla="*/ 3584249 h 6864928"/>
                  <a:gd name="connsiteX38" fmla="*/ 528132 w 6687348"/>
                  <a:gd name="connsiteY38" fmla="*/ 3679122 h 6864928"/>
                  <a:gd name="connsiteX39" fmla="*/ 538911 w 6687348"/>
                  <a:gd name="connsiteY39" fmla="*/ 3773995 h 6864928"/>
                  <a:gd name="connsiteX40" fmla="*/ 551844 w 6687348"/>
                  <a:gd name="connsiteY40" fmla="*/ 3868868 h 6864928"/>
                  <a:gd name="connsiteX41" fmla="*/ 562623 w 6687348"/>
                  <a:gd name="connsiteY41" fmla="*/ 3965898 h 6864928"/>
                  <a:gd name="connsiteX42" fmla="*/ 579868 w 6687348"/>
                  <a:gd name="connsiteY42" fmla="*/ 4060771 h 6864928"/>
                  <a:gd name="connsiteX43" fmla="*/ 599269 w 6687348"/>
                  <a:gd name="connsiteY43" fmla="*/ 4155645 h 6864928"/>
                  <a:gd name="connsiteX44" fmla="*/ 622981 w 6687348"/>
                  <a:gd name="connsiteY44" fmla="*/ 4246205 h 6864928"/>
                  <a:gd name="connsiteX45" fmla="*/ 646693 w 6687348"/>
                  <a:gd name="connsiteY45" fmla="*/ 4343235 h 6864928"/>
                  <a:gd name="connsiteX46" fmla="*/ 674716 w 6687348"/>
                  <a:gd name="connsiteY46" fmla="*/ 4433796 h 6864928"/>
                  <a:gd name="connsiteX47" fmla="*/ 702739 w 6687348"/>
                  <a:gd name="connsiteY47" fmla="*/ 4528669 h 6864928"/>
                  <a:gd name="connsiteX48" fmla="*/ 737230 w 6687348"/>
                  <a:gd name="connsiteY48" fmla="*/ 4619230 h 6864928"/>
                  <a:gd name="connsiteX49" fmla="*/ 769564 w 6687348"/>
                  <a:gd name="connsiteY49" fmla="*/ 4716260 h 6864928"/>
                  <a:gd name="connsiteX50" fmla="*/ 810521 w 6687348"/>
                  <a:gd name="connsiteY50" fmla="*/ 4806820 h 6864928"/>
                  <a:gd name="connsiteX51" fmla="*/ 849323 w 6687348"/>
                  <a:gd name="connsiteY51" fmla="*/ 4897381 h 6864928"/>
                  <a:gd name="connsiteX52" fmla="*/ 892436 w 6687348"/>
                  <a:gd name="connsiteY52" fmla="*/ 4990098 h 6864928"/>
                  <a:gd name="connsiteX53" fmla="*/ 935549 w 6687348"/>
                  <a:gd name="connsiteY53" fmla="*/ 5076347 h 6864928"/>
                  <a:gd name="connsiteX54" fmla="*/ 985128 w 6687348"/>
                  <a:gd name="connsiteY54" fmla="*/ 5164751 h 6864928"/>
                  <a:gd name="connsiteX55" fmla="*/ 1034708 w 6687348"/>
                  <a:gd name="connsiteY55" fmla="*/ 5251000 h 6864928"/>
                  <a:gd name="connsiteX56" fmla="*/ 1086444 w 6687348"/>
                  <a:gd name="connsiteY56" fmla="*/ 5335092 h 6864928"/>
                  <a:gd name="connsiteX57" fmla="*/ 1138179 w 6687348"/>
                  <a:gd name="connsiteY57" fmla="*/ 5419184 h 6864928"/>
                  <a:gd name="connsiteX58" fmla="*/ 1194226 w 6687348"/>
                  <a:gd name="connsiteY58" fmla="*/ 5501120 h 6864928"/>
                  <a:gd name="connsiteX59" fmla="*/ 1254584 w 6687348"/>
                  <a:gd name="connsiteY59" fmla="*/ 5580900 h 6864928"/>
                  <a:gd name="connsiteX60" fmla="*/ 1312786 w 6687348"/>
                  <a:gd name="connsiteY60" fmla="*/ 5656368 h 6864928"/>
                  <a:gd name="connsiteX61" fmla="*/ 1373144 w 6687348"/>
                  <a:gd name="connsiteY61" fmla="*/ 5731835 h 6864928"/>
                  <a:gd name="connsiteX62" fmla="*/ 1435657 w 6687348"/>
                  <a:gd name="connsiteY62" fmla="*/ 5807303 h 6864928"/>
                  <a:gd name="connsiteX63" fmla="*/ 1500327 w 6687348"/>
                  <a:gd name="connsiteY63" fmla="*/ 5878457 h 6864928"/>
                  <a:gd name="connsiteX64" fmla="*/ 1567152 w 6687348"/>
                  <a:gd name="connsiteY64" fmla="*/ 5949612 h 6864928"/>
                  <a:gd name="connsiteX65" fmla="*/ 1633977 w 6687348"/>
                  <a:gd name="connsiteY65" fmla="*/ 6018611 h 6864928"/>
                  <a:gd name="connsiteX66" fmla="*/ 1707268 w 6687348"/>
                  <a:gd name="connsiteY66" fmla="*/ 6085454 h 6864928"/>
                  <a:gd name="connsiteX67" fmla="*/ 1774093 w 6687348"/>
                  <a:gd name="connsiteY67" fmla="*/ 6147984 h 6864928"/>
                  <a:gd name="connsiteX68" fmla="*/ 1849541 w 6687348"/>
                  <a:gd name="connsiteY68" fmla="*/ 6212670 h 6864928"/>
                  <a:gd name="connsiteX69" fmla="*/ 1996124 w 6687348"/>
                  <a:gd name="connsiteY69" fmla="*/ 6335574 h 6864928"/>
                  <a:gd name="connsiteX70" fmla="*/ 2151330 w 6687348"/>
                  <a:gd name="connsiteY70" fmla="*/ 6447697 h 6864928"/>
                  <a:gd name="connsiteX71" fmla="*/ 2313004 w 6687348"/>
                  <a:gd name="connsiteY71" fmla="*/ 6551195 h 6864928"/>
                  <a:gd name="connsiteX72" fmla="*/ 2476832 w 6687348"/>
                  <a:gd name="connsiteY72" fmla="*/ 6650381 h 6864928"/>
                  <a:gd name="connsiteX73" fmla="*/ 2647128 w 6687348"/>
                  <a:gd name="connsiteY73" fmla="*/ 6736630 h 6864928"/>
                  <a:gd name="connsiteX74" fmla="*/ 2821735 w 6687348"/>
                  <a:gd name="connsiteY74" fmla="*/ 6820722 h 6864928"/>
                  <a:gd name="connsiteX75" fmla="*/ 2930212 w 6687348"/>
                  <a:gd name="connsiteY75" fmla="*/ 6864928 h 6864928"/>
                  <a:gd name="connsiteX76" fmla="*/ 1812362 w 6687348"/>
                  <a:gd name="connsiteY76" fmla="*/ 6864928 h 6864928"/>
                  <a:gd name="connsiteX77" fmla="*/ 1746070 w 6687348"/>
                  <a:gd name="connsiteY77" fmla="*/ 6820722 h 6864928"/>
                  <a:gd name="connsiteX78" fmla="*/ 1662000 w 6687348"/>
                  <a:gd name="connsiteY78" fmla="*/ 6760348 h 6864928"/>
                  <a:gd name="connsiteX79" fmla="*/ 1582241 w 6687348"/>
                  <a:gd name="connsiteY79" fmla="*/ 6697818 h 6864928"/>
                  <a:gd name="connsiteX80" fmla="*/ 1504638 w 6687348"/>
                  <a:gd name="connsiteY80" fmla="*/ 6633131 h 6864928"/>
                  <a:gd name="connsiteX81" fmla="*/ 1429191 w 6687348"/>
                  <a:gd name="connsiteY81" fmla="*/ 6570601 h 6864928"/>
                  <a:gd name="connsiteX82" fmla="*/ 1353743 w 6687348"/>
                  <a:gd name="connsiteY82" fmla="*/ 6501603 h 6864928"/>
                  <a:gd name="connsiteX83" fmla="*/ 1278296 w 6687348"/>
                  <a:gd name="connsiteY83" fmla="*/ 6430448 h 6864928"/>
                  <a:gd name="connsiteX84" fmla="*/ 1207159 w 6687348"/>
                  <a:gd name="connsiteY84" fmla="*/ 6359293 h 6864928"/>
                  <a:gd name="connsiteX85" fmla="*/ 1133868 w 6687348"/>
                  <a:gd name="connsiteY85" fmla="*/ 6288138 h 6864928"/>
                  <a:gd name="connsiteX86" fmla="*/ 1062731 w 6687348"/>
                  <a:gd name="connsiteY86" fmla="*/ 6212670 h 6864928"/>
                  <a:gd name="connsiteX87" fmla="*/ 995907 w 6687348"/>
                  <a:gd name="connsiteY87" fmla="*/ 6137203 h 6864928"/>
                  <a:gd name="connsiteX88" fmla="*/ 933393 w 6687348"/>
                  <a:gd name="connsiteY88" fmla="*/ 6057423 h 6864928"/>
                  <a:gd name="connsiteX89" fmla="*/ 868724 w 6687348"/>
                  <a:gd name="connsiteY89" fmla="*/ 5973331 h 6864928"/>
                  <a:gd name="connsiteX90" fmla="*/ 806210 w 6687348"/>
                  <a:gd name="connsiteY90" fmla="*/ 5891395 h 6864928"/>
                  <a:gd name="connsiteX91" fmla="*/ 745852 w 6687348"/>
                  <a:gd name="connsiteY91" fmla="*/ 5807303 h 6864928"/>
                  <a:gd name="connsiteX92" fmla="*/ 685494 w 6687348"/>
                  <a:gd name="connsiteY92" fmla="*/ 5721054 h 6864928"/>
                  <a:gd name="connsiteX93" fmla="*/ 631603 w 6687348"/>
                  <a:gd name="connsiteY93" fmla="*/ 5632649 h 6864928"/>
                  <a:gd name="connsiteX94" fmla="*/ 575556 w 6687348"/>
                  <a:gd name="connsiteY94" fmla="*/ 5542088 h 6864928"/>
                  <a:gd name="connsiteX95" fmla="*/ 523821 w 6687348"/>
                  <a:gd name="connsiteY95" fmla="*/ 5449371 h 6864928"/>
                  <a:gd name="connsiteX96" fmla="*/ 472086 w 6687348"/>
                  <a:gd name="connsiteY96" fmla="*/ 5354498 h 6864928"/>
                  <a:gd name="connsiteX97" fmla="*/ 424662 w 6687348"/>
                  <a:gd name="connsiteY97" fmla="*/ 5259625 h 6864928"/>
                  <a:gd name="connsiteX98" fmla="*/ 377237 w 6687348"/>
                  <a:gd name="connsiteY98" fmla="*/ 5160439 h 6864928"/>
                  <a:gd name="connsiteX99" fmla="*/ 334125 w 6687348"/>
                  <a:gd name="connsiteY99" fmla="*/ 5065566 h 6864928"/>
                  <a:gd name="connsiteX100" fmla="*/ 293167 w 6687348"/>
                  <a:gd name="connsiteY100" fmla="*/ 4966380 h 6864928"/>
                  <a:gd name="connsiteX101" fmla="*/ 254366 w 6687348"/>
                  <a:gd name="connsiteY101" fmla="*/ 4867194 h 6864928"/>
                  <a:gd name="connsiteX102" fmla="*/ 217720 w 6687348"/>
                  <a:gd name="connsiteY102" fmla="*/ 4768009 h 6864928"/>
                  <a:gd name="connsiteX103" fmla="*/ 187541 w 6687348"/>
                  <a:gd name="connsiteY103" fmla="*/ 4668823 h 6864928"/>
                  <a:gd name="connsiteX104" fmla="*/ 159518 w 6687348"/>
                  <a:gd name="connsiteY104" fmla="*/ 4569637 h 6864928"/>
                  <a:gd name="connsiteX105" fmla="*/ 131494 w 6687348"/>
                  <a:gd name="connsiteY105" fmla="*/ 4470451 h 6864928"/>
                  <a:gd name="connsiteX106" fmla="*/ 107782 w 6687348"/>
                  <a:gd name="connsiteY106" fmla="*/ 4366953 h 6864928"/>
                  <a:gd name="connsiteX107" fmla="*/ 84070 w 6687348"/>
                  <a:gd name="connsiteY107" fmla="*/ 4267768 h 6864928"/>
                  <a:gd name="connsiteX108" fmla="*/ 62514 w 6687348"/>
                  <a:gd name="connsiteY108" fmla="*/ 4168582 h 6864928"/>
                  <a:gd name="connsiteX109" fmla="*/ 47424 w 6687348"/>
                  <a:gd name="connsiteY109" fmla="*/ 4065084 h 6864928"/>
                  <a:gd name="connsiteX110" fmla="*/ 32335 w 6687348"/>
                  <a:gd name="connsiteY110" fmla="*/ 3965898 h 6864928"/>
                  <a:gd name="connsiteX111" fmla="*/ 19401 w 6687348"/>
                  <a:gd name="connsiteY111" fmla="*/ 3862400 h 6864928"/>
                  <a:gd name="connsiteX112" fmla="*/ 12934 w 6687348"/>
                  <a:gd name="connsiteY112" fmla="*/ 3763214 h 6864928"/>
                  <a:gd name="connsiteX113" fmla="*/ 4311 w 6687348"/>
                  <a:gd name="connsiteY113" fmla="*/ 3659716 h 6864928"/>
                  <a:gd name="connsiteX114" fmla="*/ 0 w 6687348"/>
                  <a:gd name="connsiteY114" fmla="*/ 3560530 h 6864928"/>
                  <a:gd name="connsiteX115" fmla="*/ 0 w 6687348"/>
                  <a:gd name="connsiteY115" fmla="*/ 3457032 h 6864928"/>
                  <a:gd name="connsiteX116" fmla="*/ 0 w 6687348"/>
                  <a:gd name="connsiteY116" fmla="*/ 3357846 h 6864928"/>
                  <a:gd name="connsiteX117" fmla="*/ 4311 w 6687348"/>
                  <a:gd name="connsiteY117" fmla="*/ 3258660 h 6864928"/>
                  <a:gd name="connsiteX118" fmla="*/ 8623 w 6687348"/>
                  <a:gd name="connsiteY118" fmla="*/ 3155162 h 6864928"/>
                  <a:gd name="connsiteX119" fmla="*/ 15090 w 6687348"/>
                  <a:gd name="connsiteY119" fmla="*/ 3055977 h 6864928"/>
                  <a:gd name="connsiteX120" fmla="*/ 28023 w 6687348"/>
                  <a:gd name="connsiteY120" fmla="*/ 2956791 h 6864928"/>
                  <a:gd name="connsiteX121" fmla="*/ 38802 w 6687348"/>
                  <a:gd name="connsiteY121" fmla="*/ 2857605 h 6864928"/>
                  <a:gd name="connsiteX122" fmla="*/ 56047 w 6687348"/>
                  <a:gd name="connsiteY122" fmla="*/ 2758419 h 6864928"/>
                  <a:gd name="connsiteX123" fmla="*/ 71136 w 6687348"/>
                  <a:gd name="connsiteY123" fmla="*/ 2659234 h 6864928"/>
                  <a:gd name="connsiteX124" fmla="*/ 90537 w 6687348"/>
                  <a:gd name="connsiteY124" fmla="*/ 2560048 h 6864928"/>
                  <a:gd name="connsiteX125" fmla="*/ 112093 w 6687348"/>
                  <a:gd name="connsiteY125" fmla="*/ 2463018 h 6864928"/>
                  <a:gd name="connsiteX126" fmla="*/ 137961 w 6687348"/>
                  <a:gd name="connsiteY126" fmla="*/ 2363833 h 6864928"/>
                  <a:gd name="connsiteX127" fmla="*/ 161673 w 6687348"/>
                  <a:gd name="connsiteY127" fmla="*/ 2268959 h 6864928"/>
                  <a:gd name="connsiteX128" fmla="*/ 226343 w 6687348"/>
                  <a:gd name="connsiteY128" fmla="*/ 2079213 h 6864928"/>
                  <a:gd name="connsiteX129" fmla="*/ 293167 w 6687348"/>
                  <a:gd name="connsiteY129" fmla="*/ 1891622 h 6864928"/>
                  <a:gd name="connsiteX130" fmla="*/ 334125 w 6687348"/>
                  <a:gd name="connsiteY130" fmla="*/ 1801062 h 6864928"/>
                  <a:gd name="connsiteX131" fmla="*/ 372926 w 6687348"/>
                  <a:gd name="connsiteY131" fmla="*/ 1710501 h 6864928"/>
                  <a:gd name="connsiteX132" fmla="*/ 411728 w 6687348"/>
                  <a:gd name="connsiteY132" fmla="*/ 1617784 h 6864928"/>
                  <a:gd name="connsiteX133" fmla="*/ 461307 w 6687348"/>
                  <a:gd name="connsiteY133" fmla="*/ 1527223 h 6864928"/>
                  <a:gd name="connsiteX134" fmla="*/ 504420 w 6687348"/>
                  <a:gd name="connsiteY134" fmla="*/ 1438818 h 6864928"/>
                  <a:gd name="connsiteX135" fmla="*/ 556156 w 6687348"/>
                  <a:gd name="connsiteY135" fmla="*/ 1352570 h 6864928"/>
                  <a:gd name="connsiteX136" fmla="*/ 603580 w 6687348"/>
                  <a:gd name="connsiteY136" fmla="*/ 1264165 h 6864928"/>
                  <a:gd name="connsiteX137" fmla="*/ 659626 w 6687348"/>
                  <a:gd name="connsiteY137" fmla="*/ 1182229 h 6864928"/>
                  <a:gd name="connsiteX138" fmla="*/ 713518 w 6687348"/>
                  <a:gd name="connsiteY138" fmla="*/ 1098137 h 6864928"/>
                  <a:gd name="connsiteX139" fmla="*/ 769564 w 6687348"/>
                  <a:gd name="connsiteY139" fmla="*/ 1014044 h 6864928"/>
                  <a:gd name="connsiteX140" fmla="*/ 829922 w 6687348"/>
                  <a:gd name="connsiteY140" fmla="*/ 932108 h 6864928"/>
                  <a:gd name="connsiteX141" fmla="*/ 892436 w 6687348"/>
                  <a:gd name="connsiteY141" fmla="*/ 852329 h 6864928"/>
                  <a:gd name="connsiteX142" fmla="*/ 957105 w 6687348"/>
                  <a:gd name="connsiteY142" fmla="*/ 772549 h 6864928"/>
                  <a:gd name="connsiteX143" fmla="*/ 1019619 w 6687348"/>
                  <a:gd name="connsiteY143" fmla="*/ 697081 h 6864928"/>
                  <a:gd name="connsiteX144" fmla="*/ 1086444 w 6687348"/>
                  <a:gd name="connsiteY144" fmla="*/ 621614 h 6864928"/>
                  <a:gd name="connsiteX145" fmla="*/ 1159735 w 6687348"/>
                  <a:gd name="connsiteY145" fmla="*/ 546147 h 6864928"/>
                  <a:gd name="connsiteX146" fmla="*/ 1230872 w 6687348"/>
                  <a:gd name="connsiteY146" fmla="*/ 474991 h 6864928"/>
                  <a:gd name="connsiteX147" fmla="*/ 1302008 w 6687348"/>
                  <a:gd name="connsiteY147" fmla="*/ 403836 h 6864928"/>
                  <a:gd name="connsiteX148" fmla="*/ 1377455 w 6687348"/>
                  <a:gd name="connsiteY148" fmla="*/ 332682 h 6864928"/>
                  <a:gd name="connsiteX149" fmla="*/ 1452903 w 6687348"/>
                  <a:gd name="connsiteY149" fmla="*/ 263683 h 6864928"/>
                  <a:gd name="connsiteX150" fmla="*/ 1532661 w 6687348"/>
                  <a:gd name="connsiteY150" fmla="*/ 201153 h 6864928"/>
                  <a:gd name="connsiteX151" fmla="*/ 1614576 w 6687348"/>
                  <a:gd name="connsiteY151" fmla="*/ 136466 h 6864928"/>
                  <a:gd name="connsiteX152" fmla="*/ 1698646 w 6687348"/>
                  <a:gd name="connsiteY152" fmla="*/ 73936 h 6864928"/>
                  <a:gd name="connsiteX153" fmla="*/ 1782716 w 6687348"/>
                  <a:gd name="connsiteY153" fmla="*/ 13562 h 6864928"/>
                  <a:gd name="connsiteX154" fmla="*/ 1802802 w 6687348"/>
                  <a:gd name="connsiteY154" fmla="*/ 0 h 6864928"/>
                  <a:gd name="connsiteX0" fmla="*/ 6492792 w 6658777"/>
                  <a:gd name="connsiteY0" fmla="*/ 6605101 h 6864928"/>
                  <a:gd name="connsiteX1" fmla="*/ 6658777 w 6658777"/>
                  <a:gd name="connsiteY1" fmla="*/ 6756036 h 6864928"/>
                  <a:gd name="connsiteX2" fmla="*/ 6509594 w 6658777"/>
                  <a:gd name="connsiteY2" fmla="*/ 6864928 h 6864928"/>
                  <a:gd name="connsiteX3" fmla="*/ 5977765 w 6658777"/>
                  <a:gd name="connsiteY3" fmla="*/ 6864928 h 6864928"/>
                  <a:gd name="connsiteX4" fmla="*/ 6016396 w 6658777"/>
                  <a:gd name="connsiteY4" fmla="*/ 6848753 h 6864928"/>
                  <a:gd name="connsiteX5" fmla="*/ 6106932 w 6658777"/>
                  <a:gd name="connsiteY5" fmla="*/ 6807785 h 6864928"/>
                  <a:gd name="connsiteX6" fmla="*/ 6197470 w 6658777"/>
                  <a:gd name="connsiteY6" fmla="*/ 6764660 h 6864928"/>
                  <a:gd name="connsiteX7" fmla="*/ 6348364 w 6658777"/>
                  <a:gd name="connsiteY7" fmla="*/ 6689193 h 6864928"/>
                  <a:gd name="connsiteX8" fmla="*/ 6492792 w 6658777"/>
                  <a:gd name="connsiteY8" fmla="*/ 6605101 h 6864928"/>
                  <a:gd name="connsiteX9" fmla="*/ 1802802 w 6658777"/>
                  <a:gd name="connsiteY9" fmla="*/ 0 h 6864928"/>
                  <a:gd name="connsiteX10" fmla="*/ 2367371 w 6658777"/>
                  <a:gd name="connsiteY10" fmla="*/ 0 h 6864928"/>
                  <a:gd name="connsiteX11" fmla="*/ 2345338 w 6658777"/>
                  <a:gd name="connsiteY11" fmla="*/ 13562 h 6864928"/>
                  <a:gd name="connsiteX12" fmla="*/ 2261268 w 6658777"/>
                  <a:gd name="connsiteY12" fmla="*/ 69624 h 6864928"/>
                  <a:gd name="connsiteX13" fmla="*/ 2181509 w 6658777"/>
                  <a:gd name="connsiteY13" fmla="*/ 129998 h 6864928"/>
                  <a:gd name="connsiteX14" fmla="*/ 2103906 w 6658777"/>
                  <a:gd name="connsiteY14" fmla="*/ 183903 h 6864928"/>
                  <a:gd name="connsiteX15" fmla="*/ 1953011 w 6658777"/>
                  <a:gd name="connsiteY15" fmla="*/ 308963 h 6864928"/>
                  <a:gd name="connsiteX16" fmla="*/ 1806428 w 6658777"/>
                  <a:gd name="connsiteY16" fmla="*/ 434024 h 6864928"/>
                  <a:gd name="connsiteX17" fmla="*/ 1666311 w 6658777"/>
                  <a:gd name="connsiteY17" fmla="*/ 569865 h 6864928"/>
                  <a:gd name="connsiteX18" fmla="*/ 1534817 w 6658777"/>
                  <a:gd name="connsiteY18" fmla="*/ 712175 h 6864928"/>
                  <a:gd name="connsiteX19" fmla="*/ 1411945 w 6658777"/>
                  <a:gd name="connsiteY19" fmla="*/ 858797 h 6864928"/>
                  <a:gd name="connsiteX20" fmla="*/ 1293385 w 6658777"/>
                  <a:gd name="connsiteY20" fmla="*/ 1009732 h 6864928"/>
                  <a:gd name="connsiteX21" fmla="*/ 1185603 w 6658777"/>
                  <a:gd name="connsiteY21" fmla="*/ 1164979 h 6864928"/>
                  <a:gd name="connsiteX22" fmla="*/ 1084288 w 6658777"/>
                  <a:gd name="connsiteY22" fmla="*/ 1328851 h 6864928"/>
                  <a:gd name="connsiteX23" fmla="*/ 987284 w 6658777"/>
                  <a:gd name="connsiteY23" fmla="*/ 1490567 h 6864928"/>
                  <a:gd name="connsiteX24" fmla="*/ 905370 w 6658777"/>
                  <a:gd name="connsiteY24" fmla="*/ 1660908 h 6864928"/>
                  <a:gd name="connsiteX25" fmla="*/ 825611 w 6658777"/>
                  <a:gd name="connsiteY25" fmla="*/ 1833405 h 6864928"/>
                  <a:gd name="connsiteX26" fmla="*/ 758786 w 6658777"/>
                  <a:gd name="connsiteY26" fmla="*/ 2008058 h 6864928"/>
                  <a:gd name="connsiteX27" fmla="*/ 694117 w 6658777"/>
                  <a:gd name="connsiteY27" fmla="*/ 2187023 h 6864928"/>
                  <a:gd name="connsiteX28" fmla="*/ 642381 w 6658777"/>
                  <a:gd name="connsiteY28" fmla="*/ 2368145 h 6864928"/>
                  <a:gd name="connsiteX29" fmla="*/ 599269 w 6658777"/>
                  <a:gd name="connsiteY29" fmla="*/ 2551423 h 6864928"/>
                  <a:gd name="connsiteX30" fmla="*/ 562623 w 6658777"/>
                  <a:gd name="connsiteY30" fmla="*/ 2739014 h 6864928"/>
                  <a:gd name="connsiteX31" fmla="*/ 538911 w 6658777"/>
                  <a:gd name="connsiteY31" fmla="*/ 2924448 h 6864928"/>
                  <a:gd name="connsiteX32" fmla="*/ 523821 w 6658777"/>
                  <a:gd name="connsiteY32" fmla="*/ 3112038 h 6864928"/>
                  <a:gd name="connsiteX33" fmla="*/ 515198 w 6658777"/>
                  <a:gd name="connsiteY33" fmla="*/ 3301785 h 6864928"/>
                  <a:gd name="connsiteX34" fmla="*/ 515198 w 6658777"/>
                  <a:gd name="connsiteY34" fmla="*/ 3396658 h 6864928"/>
                  <a:gd name="connsiteX35" fmla="*/ 515198 w 6658777"/>
                  <a:gd name="connsiteY35" fmla="*/ 3491531 h 6864928"/>
                  <a:gd name="connsiteX36" fmla="*/ 519510 w 6658777"/>
                  <a:gd name="connsiteY36" fmla="*/ 3584249 h 6864928"/>
                  <a:gd name="connsiteX37" fmla="*/ 528132 w 6658777"/>
                  <a:gd name="connsiteY37" fmla="*/ 3679122 h 6864928"/>
                  <a:gd name="connsiteX38" fmla="*/ 538911 w 6658777"/>
                  <a:gd name="connsiteY38" fmla="*/ 3773995 h 6864928"/>
                  <a:gd name="connsiteX39" fmla="*/ 551844 w 6658777"/>
                  <a:gd name="connsiteY39" fmla="*/ 3868868 h 6864928"/>
                  <a:gd name="connsiteX40" fmla="*/ 562623 w 6658777"/>
                  <a:gd name="connsiteY40" fmla="*/ 3965898 h 6864928"/>
                  <a:gd name="connsiteX41" fmla="*/ 579868 w 6658777"/>
                  <a:gd name="connsiteY41" fmla="*/ 4060771 h 6864928"/>
                  <a:gd name="connsiteX42" fmla="*/ 599269 w 6658777"/>
                  <a:gd name="connsiteY42" fmla="*/ 4155645 h 6864928"/>
                  <a:gd name="connsiteX43" fmla="*/ 622981 w 6658777"/>
                  <a:gd name="connsiteY43" fmla="*/ 4246205 h 6864928"/>
                  <a:gd name="connsiteX44" fmla="*/ 646693 w 6658777"/>
                  <a:gd name="connsiteY44" fmla="*/ 4343235 h 6864928"/>
                  <a:gd name="connsiteX45" fmla="*/ 674716 w 6658777"/>
                  <a:gd name="connsiteY45" fmla="*/ 4433796 h 6864928"/>
                  <a:gd name="connsiteX46" fmla="*/ 702739 w 6658777"/>
                  <a:gd name="connsiteY46" fmla="*/ 4528669 h 6864928"/>
                  <a:gd name="connsiteX47" fmla="*/ 737230 w 6658777"/>
                  <a:gd name="connsiteY47" fmla="*/ 4619230 h 6864928"/>
                  <a:gd name="connsiteX48" fmla="*/ 769564 w 6658777"/>
                  <a:gd name="connsiteY48" fmla="*/ 4716260 h 6864928"/>
                  <a:gd name="connsiteX49" fmla="*/ 810521 w 6658777"/>
                  <a:gd name="connsiteY49" fmla="*/ 4806820 h 6864928"/>
                  <a:gd name="connsiteX50" fmla="*/ 849323 w 6658777"/>
                  <a:gd name="connsiteY50" fmla="*/ 4897381 h 6864928"/>
                  <a:gd name="connsiteX51" fmla="*/ 892436 w 6658777"/>
                  <a:gd name="connsiteY51" fmla="*/ 4990098 h 6864928"/>
                  <a:gd name="connsiteX52" fmla="*/ 935549 w 6658777"/>
                  <a:gd name="connsiteY52" fmla="*/ 5076347 h 6864928"/>
                  <a:gd name="connsiteX53" fmla="*/ 985128 w 6658777"/>
                  <a:gd name="connsiteY53" fmla="*/ 5164751 h 6864928"/>
                  <a:gd name="connsiteX54" fmla="*/ 1034708 w 6658777"/>
                  <a:gd name="connsiteY54" fmla="*/ 5251000 h 6864928"/>
                  <a:gd name="connsiteX55" fmla="*/ 1086444 w 6658777"/>
                  <a:gd name="connsiteY55" fmla="*/ 5335092 h 6864928"/>
                  <a:gd name="connsiteX56" fmla="*/ 1138179 w 6658777"/>
                  <a:gd name="connsiteY56" fmla="*/ 5419184 h 6864928"/>
                  <a:gd name="connsiteX57" fmla="*/ 1194226 w 6658777"/>
                  <a:gd name="connsiteY57" fmla="*/ 5501120 h 6864928"/>
                  <a:gd name="connsiteX58" fmla="*/ 1254584 w 6658777"/>
                  <a:gd name="connsiteY58" fmla="*/ 5580900 h 6864928"/>
                  <a:gd name="connsiteX59" fmla="*/ 1312786 w 6658777"/>
                  <a:gd name="connsiteY59" fmla="*/ 5656368 h 6864928"/>
                  <a:gd name="connsiteX60" fmla="*/ 1373144 w 6658777"/>
                  <a:gd name="connsiteY60" fmla="*/ 5731835 h 6864928"/>
                  <a:gd name="connsiteX61" fmla="*/ 1435657 w 6658777"/>
                  <a:gd name="connsiteY61" fmla="*/ 5807303 h 6864928"/>
                  <a:gd name="connsiteX62" fmla="*/ 1500327 w 6658777"/>
                  <a:gd name="connsiteY62" fmla="*/ 5878457 h 6864928"/>
                  <a:gd name="connsiteX63" fmla="*/ 1567152 w 6658777"/>
                  <a:gd name="connsiteY63" fmla="*/ 5949612 h 6864928"/>
                  <a:gd name="connsiteX64" fmla="*/ 1633977 w 6658777"/>
                  <a:gd name="connsiteY64" fmla="*/ 6018611 h 6864928"/>
                  <a:gd name="connsiteX65" fmla="*/ 1707268 w 6658777"/>
                  <a:gd name="connsiteY65" fmla="*/ 6085454 h 6864928"/>
                  <a:gd name="connsiteX66" fmla="*/ 1774093 w 6658777"/>
                  <a:gd name="connsiteY66" fmla="*/ 6147984 h 6864928"/>
                  <a:gd name="connsiteX67" fmla="*/ 1849541 w 6658777"/>
                  <a:gd name="connsiteY67" fmla="*/ 6212670 h 6864928"/>
                  <a:gd name="connsiteX68" fmla="*/ 1996124 w 6658777"/>
                  <a:gd name="connsiteY68" fmla="*/ 6335574 h 6864928"/>
                  <a:gd name="connsiteX69" fmla="*/ 2151330 w 6658777"/>
                  <a:gd name="connsiteY69" fmla="*/ 6447697 h 6864928"/>
                  <a:gd name="connsiteX70" fmla="*/ 2313004 w 6658777"/>
                  <a:gd name="connsiteY70" fmla="*/ 6551195 h 6864928"/>
                  <a:gd name="connsiteX71" fmla="*/ 2476832 w 6658777"/>
                  <a:gd name="connsiteY71" fmla="*/ 6650381 h 6864928"/>
                  <a:gd name="connsiteX72" fmla="*/ 2647128 w 6658777"/>
                  <a:gd name="connsiteY72" fmla="*/ 6736630 h 6864928"/>
                  <a:gd name="connsiteX73" fmla="*/ 2821735 w 6658777"/>
                  <a:gd name="connsiteY73" fmla="*/ 6820722 h 6864928"/>
                  <a:gd name="connsiteX74" fmla="*/ 2930212 w 6658777"/>
                  <a:gd name="connsiteY74" fmla="*/ 6864928 h 6864928"/>
                  <a:gd name="connsiteX75" fmla="*/ 1812362 w 6658777"/>
                  <a:gd name="connsiteY75" fmla="*/ 6864928 h 6864928"/>
                  <a:gd name="connsiteX76" fmla="*/ 1746070 w 6658777"/>
                  <a:gd name="connsiteY76" fmla="*/ 6820722 h 6864928"/>
                  <a:gd name="connsiteX77" fmla="*/ 1662000 w 6658777"/>
                  <a:gd name="connsiteY77" fmla="*/ 6760348 h 6864928"/>
                  <a:gd name="connsiteX78" fmla="*/ 1582241 w 6658777"/>
                  <a:gd name="connsiteY78" fmla="*/ 6697818 h 6864928"/>
                  <a:gd name="connsiteX79" fmla="*/ 1504638 w 6658777"/>
                  <a:gd name="connsiteY79" fmla="*/ 6633131 h 6864928"/>
                  <a:gd name="connsiteX80" fmla="*/ 1429191 w 6658777"/>
                  <a:gd name="connsiteY80" fmla="*/ 6570601 h 6864928"/>
                  <a:gd name="connsiteX81" fmla="*/ 1353743 w 6658777"/>
                  <a:gd name="connsiteY81" fmla="*/ 6501603 h 6864928"/>
                  <a:gd name="connsiteX82" fmla="*/ 1278296 w 6658777"/>
                  <a:gd name="connsiteY82" fmla="*/ 6430448 h 6864928"/>
                  <a:gd name="connsiteX83" fmla="*/ 1207159 w 6658777"/>
                  <a:gd name="connsiteY83" fmla="*/ 6359293 h 6864928"/>
                  <a:gd name="connsiteX84" fmla="*/ 1133868 w 6658777"/>
                  <a:gd name="connsiteY84" fmla="*/ 6288138 h 6864928"/>
                  <a:gd name="connsiteX85" fmla="*/ 1062731 w 6658777"/>
                  <a:gd name="connsiteY85" fmla="*/ 6212670 h 6864928"/>
                  <a:gd name="connsiteX86" fmla="*/ 995907 w 6658777"/>
                  <a:gd name="connsiteY86" fmla="*/ 6137203 h 6864928"/>
                  <a:gd name="connsiteX87" fmla="*/ 933393 w 6658777"/>
                  <a:gd name="connsiteY87" fmla="*/ 6057423 h 6864928"/>
                  <a:gd name="connsiteX88" fmla="*/ 868724 w 6658777"/>
                  <a:gd name="connsiteY88" fmla="*/ 5973331 h 6864928"/>
                  <a:gd name="connsiteX89" fmla="*/ 806210 w 6658777"/>
                  <a:gd name="connsiteY89" fmla="*/ 5891395 h 6864928"/>
                  <a:gd name="connsiteX90" fmla="*/ 745852 w 6658777"/>
                  <a:gd name="connsiteY90" fmla="*/ 5807303 h 6864928"/>
                  <a:gd name="connsiteX91" fmla="*/ 685494 w 6658777"/>
                  <a:gd name="connsiteY91" fmla="*/ 5721054 h 6864928"/>
                  <a:gd name="connsiteX92" fmla="*/ 631603 w 6658777"/>
                  <a:gd name="connsiteY92" fmla="*/ 5632649 h 6864928"/>
                  <a:gd name="connsiteX93" fmla="*/ 575556 w 6658777"/>
                  <a:gd name="connsiteY93" fmla="*/ 5542088 h 6864928"/>
                  <a:gd name="connsiteX94" fmla="*/ 523821 w 6658777"/>
                  <a:gd name="connsiteY94" fmla="*/ 5449371 h 6864928"/>
                  <a:gd name="connsiteX95" fmla="*/ 472086 w 6658777"/>
                  <a:gd name="connsiteY95" fmla="*/ 5354498 h 6864928"/>
                  <a:gd name="connsiteX96" fmla="*/ 424662 w 6658777"/>
                  <a:gd name="connsiteY96" fmla="*/ 5259625 h 6864928"/>
                  <a:gd name="connsiteX97" fmla="*/ 377237 w 6658777"/>
                  <a:gd name="connsiteY97" fmla="*/ 5160439 h 6864928"/>
                  <a:gd name="connsiteX98" fmla="*/ 334125 w 6658777"/>
                  <a:gd name="connsiteY98" fmla="*/ 5065566 h 6864928"/>
                  <a:gd name="connsiteX99" fmla="*/ 293167 w 6658777"/>
                  <a:gd name="connsiteY99" fmla="*/ 4966380 h 6864928"/>
                  <a:gd name="connsiteX100" fmla="*/ 254366 w 6658777"/>
                  <a:gd name="connsiteY100" fmla="*/ 4867194 h 6864928"/>
                  <a:gd name="connsiteX101" fmla="*/ 217720 w 6658777"/>
                  <a:gd name="connsiteY101" fmla="*/ 4768009 h 6864928"/>
                  <a:gd name="connsiteX102" fmla="*/ 187541 w 6658777"/>
                  <a:gd name="connsiteY102" fmla="*/ 4668823 h 6864928"/>
                  <a:gd name="connsiteX103" fmla="*/ 159518 w 6658777"/>
                  <a:gd name="connsiteY103" fmla="*/ 4569637 h 6864928"/>
                  <a:gd name="connsiteX104" fmla="*/ 131494 w 6658777"/>
                  <a:gd name="connsiteY104" fmla="*/ 4470451 h 6864928"/>
                  <a:gd name="connsiteX105" fmla="*/ 107782 w 6658777"/>
                  <a:gd name="connsiteY105" fmla="*/ 4366953 h 6864928"/>
                  <a:gd name="connsiteX106" fmla="*/ 84070 w 6658777"/>
                  <a:gd name="connsiteY106" fmla="*/ 4267768 h 6864928"/>
                  <a:gd name="connsiteX107" fmla="*/ 62514 w 6658777"/>
                  <a:gd name="connsiteY107" fmla="*/ 4168582 h 6864928"/>
                  <a:gd name="connsiteX108" fmla="*/ 47424 w 6658777"/>
                  <a:gd name="connsiteY108" fmla="*/ 4065084 h 6864928"/>
                  <a:gd name="connsiteX109" fmla="*/ 32335 w 6658777"/>
                  <a:gd name="connsiteY109" fmla="*/ 3965898 h 6864928"/>
                  <a:gd name="connsiteX110" fmla="*/ 19401 w 6658777"/>
                  <a:gd name="connsiteY110" fmla="*/ 3862400 h 6864928"/>
                  <a:gd name="connsiteX111" fmla="*/ 12934 w 6658777"/>
                  <a:gd name="connsiteY111" fmla="*/ 3763214 h 6864928"/>
                  <a:gd name="connsiteX112" fmla="*/ 4311 w 6658777"/>
                  <a:gd name="connsiteY112" fmla="*/ 3659716 h 6864928"/>
                  <a:gd name="connsiteX113" fmla="*/ 0 w 6658777"/>
                  <a:gd name="connsiteY113" fmla="*/ 3560530 h 6864928"/>
                  <a:gd name="connsiteX114" fmla="*/ 0 w 6658777"/>
                  <a:gd name="connsiteY114" fmla="*/ 3457032 h 6864928"/>
                  <a:gd name="connsiteX115" fmla="*/ 0 w 6658777"/>
                  <a:gd name="connsiteY115" fmla="*/ 3357846 h 6864928"/>
                  <a:gd name="connsiteX116" fmla="*/ 4311 w 6658777"/>
                  <a:gd name="connsiteY116" fmla="*/ 3258660 h 6864928"/>
                  <a:gd name="connsiteX117" fmla="*/ 8623 w 6658777"/>
                  <a:gd name="connsiteY117" fmla="*/ 3155162 h 6864928"/>
                  <a:gd name="connsiteX118" fmla="*/ 15090 w 6658777"/>
                  <a:gd name="connsiteY118" fmla="*/ 3055977 h 6864928"/>
                  <a:gd name="connsiteX119" fmla="*/ 28023 w 6658777"/>
                  <a:gd name="connsiteY119" fmla="*/ 2956791 h 6864928"/>
                  <a:gd name="connsiteX120" fmla="*/ 38802 w 6658777"/>
                  <a:gd name="connsiteY120" fmla="*/ 2857605 h 6864928"/>
                  <a:gd name="connsiteX121" fmla="*/ 56047 w 6658777"/>
                  <a:gd name="connsiteY121" fmla="*/ 2758419 h 6864928"/>
                  <a:gd name="connsiteX122" fmla="*/ 71136 w 6658777"/>
                  <a:gd name="connsiteY122" fmla="*/ 2659234 h 6864928"/>
                  <a:gd name="connsiteX123" fmla="*/ 90537 w 6658777"/>
                  <a:gd name="connsiteY123" fmla="*/ 2560048 h 6864928"/>
                  <a:gd name="connsiteX124" fmla="*/ 112093 w 6658777"/>
                  <a:gd name="connsiteY124" fmla="*/ 2463018 h 6864928"/>
                  <a:gd name="connsiteX125" fmla="*/ 137961 w 6658777"/>
                  <a:gd name="connsiteY125" fmla="*/ 2363833 h 6864928"/>
                  <a:gd name="connsiteX126" fmla="*/ 161673 w 6658777"/>
                  <a:gd name="connsiteY126" fmla="*/ 2268959 h 6864928"/>
                  <a:gd name="connsiteX127" fmla="*/ 226343 w 6658777"/>
                  <a:gd name="connsiteY127" fmla="*/ 2079213 h 6864928"/>
                  <a:gd name="connsiteX128" fmla="*/ 293167 w 6658777"/>
                  <a:gd name="connsiteY128" fmla="*/ 1891622 h 6864928"/>
                  <a:gd name="connsiteX129" fmla="*/ 334125 w 6658777"/>
                  <a:gd name="connsiteY129" fmla="*/ 1801062 h 6864928"/>
                  <a:gd name="connsiteX130" fmla="*/ 372926 w 6658777"/>
                  <a:gd name="connsiteY130" fmla="*/ 1710501 h 6864928"/>
                  <a:gd name="connsiteX131" fmla="*/ 411728 w 6658777"/>
                  <a:gd name="connsiteY131" fmla="*/ 1617784 h 6864928"/>
                  <a:gd name="connsiteX132" fmla="*/ 461307 w 6658777"/>
                  <a:gd name="connsiteY132" fmla="*/ 1527223 h 6864928"/>
                  <a:gd name="connsiteX133" fmla="*/ 504420 w 6658777"/>
                  <a:gd name="connsiteY133" fmla="*/ 1438818 h 6864928"/>
                  <a:gd name="connsiteX134" fmla="*/ 556156 w 6658777"/>
                  <a:gd name="connsiteY134" fmla="*/ 1352570 h 6864928"/>
                  <a:gd name="connsiteX135" fmla="*/ 603580 w 6658777"/>
                  <a:gd name="connsiteY135" fmla="*/ 1264165 h 6864928"/>
                  <a:gd name="connsiteX136" fmla="*/ 659626 w 6658777"/>
                  <a:gd name="connsiteY136" fmla="*/ 1182229 h 6864928"/>
                  <a:gd name="connsiteX137" fmla="*/ 713518 w 6658777"/>
                  <a:gd name="connsiteY137" fmla="*/ 1098137 h 6864928"/>
                  <a:gd name="connsiteX138" fmla="*/ 769564 w 6658777"/>
                  <a:gd name="connsiteY138" fmla="*/ 1014044 h 6864928"/>
                  <a:gd name="connsiteX139" fmla="*/ 829922 w 6658777"/>
                  <a:gd name="connsiteY139" fmla="*/ 932108 h 6864928"/>
                  <a:gd name="connsiteX140" fmla="*/ 892436 w 6658777"/>
                  <a:gd name="connsiteY140" fmla="*/ 852329 h 6864928"/>
                  <a:gd name="connsiteX141" fmla="*/ 957105 w 6658777"/>
                  <a:gd name="connsiteY141" fmla="*/ 772549 h 6864928"/>
                  <a:gd name="connsiteX142" fmla="*/ 1019619 w 6658777"/>
                  <a:gd name="connsiteY142" fmla="*/ 697081 h 6864928"/>
                  <a:gd name="connsiteX143" fmla="*/ 1086444 w 6658777"/>
                  <a:gd name="connsiteY143" fmla="*/ 621614 h 6864928"/>
                  <a:gd name="connsiteX144" fmla="*/ 1159735 w 6658777"/>
                  <a:gd name="connsiteY144" fmla="*/ 546147 h 6864928"/>
                  <a:gd name="connsiteX145" fmla="*/ 1230872 w 6658777"/>
                  <a:gd name="connsiteY145" fmla="*/ 474991 h 6864928"/>
                  <a:gd name="connsiteX146" fmla="*/ 1302008 w 6658777"/>
                  <a:gd name="connsiteY146" fmla="*/ 403836 h 6864928"/>
                  <a:gd name="connsiteX147" fmla="*/ 1377455 w 6658777"/>
                  <a:gd name="connsiteY147" fmla="*/ 332682 h 6864928"/>
                  <a:gd name="connsiteX148" fmla="*/ 1452903 w 6658777"/>
                  <a:gd name="connsiteY148" fmla="*/ 263683 h 6864928"/>
                  <a:gd name="connsiteX149" fmla="*/ 1532661 w 6658777"/>
                  <a:gd name="connsiteY149" fmla="*/ 201153 h 6864928"/>
                  <a:gd name="connsiteX150" fmla="*/ 1614576 w 6658777"/>
                  <a:gd name="connsiteY150" fmla="*/ 136466 h 6864928"/>
                  <a:gd name="connsiteX151" fmla="*/ 1698646 w 6658777"/>
                  <a:gd name="connsiteY151" fmla="*/ 73936 h 6864928"/>
                  <a:gd name="connsiteX152" fmla="*/ 1782716 w 6658777"/>
                  <a:gd name="connsiteY152" fmla="*/ 13562 h 6864928"/>
                  <a:gd name="connsiteX153" fmla="*/ 1802802 w 6658777"/>
                  <a:gd name="connsiteY153" fmla="*/ 0 h 6864928"/>
                  <a:gd name="connsiteX0" fmla="*/ 6492792 w 6509594"/>
                  <a:gd name="connsiteY0" fmla="*/ 6605101 h 6864928"/>
                  <a:gd name="connsiteX1" fmla="*/ 6509594 w 6509594"/>
                  <a:gd name="connsiteY1" fmla="*/ 6864928 h 6864928"/>
                  <a:gd name="connsiteX2" fmla="*/ 5977765 w 6509594"/>
                  <a:gd name="connsiteY2" fmla="*/ 6864928 h 6864928"/>
                  <a:gd name="connsiteX3" fmla="*/ 6016396 w 6509594"/>
                  <a:gd name="connsiteY3" fmla="*/ 6848753 h 6864928"/>
                  <a:gd name="connsiteX4" fmla="*/ 6106932 w 6509594"/>
                  <a:gd name="connsiteY4" fmla="*/ 6807785 h 6864928"/>
                  <a:gd name="connsiteX5" fmla="*/ 6197470 w 6509594"/>
                  <a:gd name="connsiteY5" fmla="*/ 6764660 h 6864928"/>
                  <a:gd name="connsiteX6" fmla="*/ 6348364 w 6509594"/>
                  <a:gd name="connsiteY6" fmla="*/ 6689193 h 6864928"/>
                  <a:gd name="connsiteX7" fmla="*/ 6492792 w 6509594"/>
                  <a:gd name="connsiteY7" fmla="*/ 6605101 h 6864928"/>
                  <a:gd name="connsiteX8" fmla="*/ 1802802 w 6509594"/>
                  <a:gd name="connsiteY8" fmla="*/ 0 h 6864928"/>
                  <a:gd name="connsiteX9" fmla="*/ 2367371 w 6509594"/>
                  <a:gd name="connsiteY9" fmla="*/ 0 h 6864928"/>
                  <a:gd name="connsiteX10" fmla="*/ 2345338 w 6509594"/>
                  <a:gd name="connsiteY10" fmla="*/ 13562 h 6864928"/>
                  <a:gd name="connsiteX11" fmla="*/ 2261268 w 6509594"/>
                  <a:gd name="connsiteY11" fmla="*/ 69624 h 6864928"/>
                  <a:gd name="connsiteX12" fmla="*/ 2181509 w 6509594"/>
                  <a:gd name="connsiteY12" fmla="*/ 129998 h 6864928"/>
                  <a:gd name="connsiteX13" fmla="*/ 2103906 w 6509594"/>
                  <a:gd name="connsiteY13" fmla="*/ 183903 h 6864928"/>
                  <a:gd name="connsiteX14" fmla="*/ 1953011 w 6509594"/>
                  <a:gd name="connsiteY14" fmla="*/ 308963 h 6864928"/>
                  <a:gd name="connsiteX15" fmla="*/ 1806428 w 6509594"/>
                  <a:gd name="connsiteY15" fmla="*/ 434024 h 6864928"/>
                  <a:gd name="connsiteX16" fmla="*/ 1666311 w 6509594"/>
                  <a:gd name="connsiteY16" fmla="*/ 569865 h 6864928"/>
                  <a:gd name="connsiteX17" fmla="*/ 1534817 w 6509594"/>
                  <a:gd name="connsiteY17" fmla="*/ 712175 h 6864928"/>
                  <a:gd name="connsiteX18" fmla="*/ 1411945 w 6509594"/>
                  <a:gd name="connsiteY18" fmla="*/ 858797 h 6864928"/>
                  <a:gd name="connsiteX19" fmla="*/ 1293385 w 6509594"/>
                  <a:gd name="connsiteY19" fmla="*/ 1009732 h 6864928"/>
                  <a:gd name="connsiteX20" fmla="*/ 1185603 w 6509594"/>
                  <a:gd name="connsiteY20" fmla="*/ 1164979 h 6864928"/>
                  <a:gd name="connsiteX21" fmla="*/ 1084288 w 6509594"/>
                  <a:gd name="connsiteY21" fmla="*/ 1328851 h 6864928"/>
                  <a:gd name="connsiteX22" fmla="*/ 987284 w 6509594"/>
                  <a:gd name="connsiteY22" fmla="*/ 1490567 h 6864928"/>
                  <a:gd name="connsiteX23" fmla="*/ 905370 w 6509594"/>
                  <a:gd name="connsiteY23" fmla="*/ 1660908 h 6864928"/>
                  <a:gd name="connsiteX24" fmla="*/ 825611 w 6509594"/>
                  <a:gd name="connsiteY24" fmla="*/ 1833405 h 6864928"/>
                  <a:gd name="connsiteX25" fmla="*/ 758786 w 6509594"/>
                  <a:gd name="connsiteY25" fmla="*/ 2008058 h 6864928"/>
                  <a:gd name="connsiteX26" fmla="*/ 694117 w 6509594"/>
                  <a:gd name="connsiteY26" fmla="*/ 2187023 h 6864928"/>
                  <a:gd name="connsiteX27" fmla="*/ 642381 w 6509594"/>
                  <a:gd name="connsiteY27" fmla="*/ 2368145 h 6864928"/>
                  <a:gd name="connsiteX28" fmla="*/ 599269 w 6509594"/>
                  <a:gd name="connsiteY28" fmla="*/ 2551423 h 6864928"/>
                  <a:gd name="connsiteX29" fmla="*/ 562623 w 6509594"/>
                  <a:gd name="connsiteY29" fmla="*/ 2739014 h 6864928"/>
                  <a:gd name="connsiteX30" fmla="*/ 538911 w 6509594"/>
                  <a:gd name="connsiteY30" fmla="*/ 2924448 h 6864928"/>
                  <a:gd name="connsiteX31" fmla="*/ 523821 w 6509594"/>
                  <a:gd name="connsiteY31" fmla="*/ 3112038 h 6864928"/>
                  <a:gd name="connsiteX32" fmla="*/ 515198 w 6509594"/>
                  <a:gd name="connsiteY32" fmla="*/ 3301785 h 6864928"/>
                  <a:gd name="connsiteX33" fmla="*/ 515198 w 6509594"/>
                  <a:gd name="connsiteY33" fmla="*/ 3396658 h 6864928"/>
                  <a:gd name="connsiteX34" fmla="*/ 515198 w 6509594"/>
                  <a:gd name="connsiteY34" fmla="*/ 3491531 h 6864928"/>
                  <a:gd name="connsiteX35" fmla="*/ 519510 w 6509594"/>
                  <a:gd name="connsiteY35" fmla="*/ 3584249 h 6864928"/>
                  <a:gd name="connsiteX36" fmla="*/ 528132 w 6509594"/>
                  <a:gd name="connsiteY36" fmla="*/ 3679122 h 6864928"/>
                  <a:gd name="connsiteX37" fmla="*/ 538911 w 6509594"/>
                  <a:gd name="connsiteY37" fmla="*/ 3773995 h 6864928"/>
                  <a:gd name="connsiteX38" fmla="*/ 551844 w 6509594"/>
                  <a:gd name="connsiteY38" fmla="*/ 3868868 h 6864928"/>
                  <a:gd name="connsiteX39" fmla="*/ 562623 w 6509594"/>
                  <a:gd name="connsiteY39" fmla="*/ 3965898 h 6864928"/>
                  <a:gd name="connsiteX40" fmla="*/ 579868 w 6509594"/>
                  <a:gd name="connsiteY40" fmla="*/ 4060771 h 6864928"/>
                  <a:gd name="connsiteX41" fmla="*/ 599269 w 6509594"/>
                  <a:gd name="connsiteY41" fmla="*/ 4155645 h 6864928"/>
                  <a:gd name="connsiteX42" fmla="*/ 622981 w 6509594"/>
                  <a:gd name="connsiteY42" fmla="*/ 4246205 h 6864928"/>
                  <a:gd name="connsiteX43" fmla="*/ 646693 w 6509594"/>
                  <a:gd name="connsiteY43" fmla="*/ 4343235 h 6864928"/>
                  <a:gd name="connsiteX44" fmla="*/ 674716 w 6509594"/>
                  <a:gd name="connsiteY44" fmla="*/ 4433796 h 6864928"/>
                  <a:gd name="connsiteX45" fmla="*/ 702739 w 6509594"/>
                  <a:gd name="connsiteY45" fmla="*/ 4528669 h 6864928"/>
                  <a:gd name="connsiteX46" fmla="*/ 737230 w 6509594"/>
                  <a:gd name="connsiteY46" fmla="*/ 4619230 h 6864928"/>
                  <a:gd name="connsiteX47" fmla="*/ 769564 w 6509594"/>
                  <a:gd name="connsiteY47" fmla="*/ 4716260 h 6864928"/>
                  <a:gd name="connsiteX48" fmla="*/ 810521 w 6509594"/>
                  <a:gd name="connsiteY48" fmla="*/ 4806820 h 6864928"/>
                  <a:gd name="connsiteX49" fmla="*/ 849323 w 6509594"/>
                  <a:gd name="connsiteY49" fmla="*/ 4897381 h 6864928"/>
                  <a:gd name="connsiteX50" fmla="*/ 892436 w 6509594"/>
                  <a:gd name="connsiteY50" fmla="*/ 4990098 h 6864928"/>
                  <a:gd name="connsiteX51" fmla="*/ 935549 w 6509594"/>
                  <a:gd name="connsiteY51" fmla="*/ 5076347 h 6864928"/>
                  <a:gd name="connsiteX52" fmla="*/ 985128 w 6509594"/>
                  <a:gd name="connsiteY52" fmla="*/ 5164751 h 6864928"/>
                  <a:gd name="connsiteX53" fmla="*/ 1034708 w 6509594"/>
                  <a:gd name="connsiteY53" fmla="*/ 5251000 h 6864928"/>
                  <a:gd name="connsiteX54" fmla="*/ 1086444 w 6509594"/>
                  <a:gd name="connsiteY54" fmla="*/ 5335092 h 6864928"/>
                  <a:gd name="connsiteX55" fmla="*/ 1138179 w 6509594"/>
                  <a:gd name="connsiteY55" fmla="*/ 5419184 h 6864928"/>
                  <a:gd name="connsiteX56" fmla="*/ 1194226 w 6509594"/>
                  <a:gd name="connsiteY56" fmla="*/ 5501120 h 6864928"/>
                  <a:gd name="connsiteX57" fmla="*/ 1254584 w 6509594"/>
                  <a:gd name="connsiteY57" fmla="*/ 5580900 h 6864928"/>
                  <a:gd name="connsiteX58" fmla="*/ 1312786 w 6509594"/>
                  <a:gd name="connsiteY58" fmla="*/ 5656368 h 6864928"/>
                  <a:gd name="connsiteX59" fmla="*/ 1373144 w 6509594"/>
                  <a:gd name="connsiteY59" fmla="*/ 5731835 h 6864928"/>
                  <a:gd name="connsiteX60" fmla="*/ 1435657 w 6509594"/>
                  <a:gd name="connsiteY60" fmla="*/ 5807303 h 6864928"/>
                  <a:gd name="connsiteX61" fmla="*/ 1500327 w 6509594"/>
                  <a:gd name="connsiteY61" fmla="*/ 5878457 h 6864928"/>
                  <a:gd name="connsiteX62" fmla="*/ 1567152 w 6509594"/>
                  <a:gd name="connsiteY62" fmla="*/ 5949612 h 6864928"/>
                  <a:gd name="connsiteX63" fmla="*/ 1633977 w 6509594"/>
                  <a:gd name="connsiteY63" fmla="*/ 6018611 h 6864928"/>
                  <a:gd name="connsiteX64" fmla="*/ 1707268 w 6509594"/>
                  <a:gd name="connsiteY64" fmla="*/ 6085454 h 6864928"/>
                  <a:gd name="connsiteX65" fmla="*/ 1774093 w 6509594"/>
                  <a:gd name="connsiteY65" fmla="*/ 6147984 h 6864928"/>
                  <a:gd name="connsiteX66" fmla="*/ 1849541 w 6509594"/>
                  <a:gd name="connsiteY66" fmla="*/ 6212670 h 6864928"/>
                  <a:gd name="connsiteX67" fmla="*/ 1996124 w 6509594"/>
                  <a:gd name="connsiteY67" fmla="*/ 6335574 h 6864928"/>
                  <a:gd name="connsiteX68" fmla="*/ 2151330 w 6509594"/>
                  <a:gd name="connsiteY68" fmla="*/ 6447697 h 6864928"/>
                  <a:gd name="connsiteX69" fmla="*/ 2313004 w 6509594"/>
                  <a:gd name="connsiteY69" fmla="*/ 6551195 h 6864928"/>
                  <a:gd name="connsiteX70" fmla="*/ 2476832 w 6509594"/>
                  <a:gd name="connsiteY70" fmla="*/ 6650381 h 6864928"/>
                  <a:gd name="connsiteX71" fmla="*/ 2647128 w 6509594"/>
                  <a:gd name="connsiteY71" fmla="*/ 6736630 h 6864928"/>
                  <a:gd name="connsiteX72" fmla="*/ 2821735 w 6509594"/>
                  <a:gd name="connsiteY72" fmla="*/ 6820722 h 6864928"/>
                  <a:gd name="connsiteX73" fmla="*/ 2930212 w 6509594"/>
                  <a:gd name="connsiteY73" fmla="*/ 6864928 h 6864928"/>
                  <a:gd name="connsiteX74" fmla="*/ 1812362 w 6509594"/>
                  <a:gd name="connsiteY74" fmla="*/ 6864928 h 6864928"/>
                  <a:gd name="connsiteX75" fmla="*/ 1746070 w 6509594"/>
                  <a:gd name="connsiteY75" fmla="*/ 6820722 h 6864928"/>
                  <a:gd name="connsiteX76" fmla="*/ 1662000 w 6509594"/>
                  <a:gd name="connsiteY76" fmla="*/ 6760348 h 6864928"/>
                  <a:gd name="connsiteX77" fmla="*/ 1582241 w 6509594"/>
                  <a:gd name="connsiteY77" fmla="*/ 6697818 h 6864928"/>
                  <a:gd name="connsiteX78" fmla="*/ 1504638 w 6509594"/>
                  <a:gd name="connsiteY78" fmla="*/ 6633131 h 6864928"/>
                  <a:gd name="connsiteX79" fmla="*/ 1429191 w 6509594"/>
                  <a:gd name="connsiteY79" fmla="*/ 6570601 h 6864928"/>
                  <a:gd name="connsiteX80" fmla="*/ 1353743 w 6509594"/>
                  <a:gd name="connsiteY80" fmla="*/ 6501603 h 6864928"/>
                  <a:gd name="connsiteX81" fmla="*/ 1278296 w 6509594"/>
                  <a:gd name="connsiteY81" fmla="*/ 6430448 h 6864928"/>
                  <a:gd name="connsiteX82" fmla="*/ 1207159 w 6509594"/>
                  <a:gd name="connsiteY82" fmla="*/ 6359293 h 6864928"/>
                  <a:gd name="connsiteX83" fmla="*/ 1133868 w 6509594"/>
                  <a:gd name="connsiteY83" fmla="*/ 6288138 h 6864928"/>
                  <a:gd name="connsiteX84" fmla="*/ 1062731 w 6509594"/>
                  <a:gd name="connsiteY84" fmla="*/ 6212670 h 6864928"/>
                  <a:gd name="connsiteX85" fmla="*/ 995907 w 6509594"/>
                  <a:gd name="connsiteY85" fmla="*/ 6137203 h 6864928"/>
                  <a:gd name="connsiteX86" fmla="*/ 933393 w 6509594"/>
                  <a:gd name="connsiteY86" fmla="*/ 6057423 h 6864928"/>
                  <a:gd name="connsiteX87" fmla="*/ 868724 w 6509594"/>
                  <a:gd name="connsiteY87" fmla="*/ 5973331 h 6864928"/>
                  <a:gd name="connsiteX88" fmla="*/ 806210 w 6509594"/>
                  <a:gd name="connsiteY88" fmla="*/ 5891395 h 6864928"/>
                  <a:gd name="connsiteX89" fmla="*/ 745852 w 6509594"/>
                  <a:gd name="connsiteY89" fmla="*/ 5807303 h 6864928"/>
                  <a:gd name="connsiteX90" fmla="*/ 685494 w 6509594"/>
                  <a:gd name="connsiteY90" fmla="*/ 5721054 h 6864928"/>
                  <a:gd name="connsiteX91" fmla="*/ 631603 w 6509594"/>
                  <a:gd name="connsiteY91" fmla="*/ 5632649 h 6864928"/>
                  <a:gd name="connsiteX92" fmla="*/ 575556 w 6509594"/>
                  <a:gd name="connsiteY92" fmla="*/ 5542088 h 6864928"/>
                  <a:gd name="connsiteX93" fmla="*/ 523821 w 6509594"/>
                  <a:gd name="connsiteY93" fmla="*/ 5449371 h 6864928"/>
                  <a:gd name="connsiteX94" fmla="*/ 472086 w 6509594"/>
                  <a:gd name="connsiteY94" fmla="*/ 5354498 h 6864928"/>
                  <a:gd name="connsiteX95" fmla="*/ 424662 w 6509594"/>
                  <a:gd name="connsiteY95" fmla="*/ 5259625 h 6864928"/>
                  <a:gd name="connsiteX96" fmla="*/ 377237 w 6509594"/>
                  <a:gd name="connsiteY96" fmla="*/ 5160439 h 6864928"/>
                  <a:gd name="connsiteX97" fmla="*/ 334125 w 6509594"/>
                  <a:gd name="connsiteY97" fmla="*/ 5065566 h 6864928"/>
                  <a:gd name="connsiteX98" fmla="*/ 293167 w 6509594"/>
                  <a:gd name="connsiteY98" fmla="*/ 4966380 h 6864928"/>
                  <a:gd name="connsiteX99" fmla="*/ 254366 w 6509594"/>
                  <a:gd name="connsiteY99" fmla="*/ 4867194 h 6864928"/>
                  <a:gd name="connsiteX100" fmla="*/ 217720 w 6509594"/>
                  <a:gd name="connsiteY100" fmla="*/ 4768009 h 6864928"/>
                  <a:gd name="connsiteX101" fmla="*/ 187541 w 6509594"/>
                  <a:gd name="connsiteY101" fmla="*/ 4668823 h 6864928"/>
                  <a:gd name="connsiteX102" fmla="*/ 159518 w 6509594"/>
                  <a:gd name="connsiteY102" fmla="*/ 4569637 h 6864928"/>
                  <a:gd name="connsiteX103" fmla="*/ 131494 w 6509594"/>
                  <a:gd name="connsiteY103" fmla="*/ 4470451 h 6864928"/>
                  <a:gd name="connsiteX104" fmla="*/ 107782 w 6509594"/>
                  <a:gd name="connsiteY104" fmla="*/ 4366953 h 6864928"/>
                  <a:gd name="connsiteX105" fmla="*/ 84070 w 6509594"/>
                  <a:gd name="connsiteY105" fmla="*/ 4267768 h 6864928"/>
                  <a:gd name="connsiteX106" fmla="*/ 62514 w 6509594"/>
                  <a:gd name="connsiteY106" fmla="*/ 4168582 h 6864928"/>
                  <a:gd name="connsiteX107" fmla="*/ 47424 w 6509594"/>
                  <a:gd name="connsiteY107" fmla="*/ 4065084 h 6864928"/>
                  <a:gd name="connsiteX108" fmla="*/ 32335 w 6509594"/>
                  <a:gd name="connsiteY108" fmla="*/ 3965898 h 6864928"/>
                  <a:gd name="connsiteX109" fmla="*/ 19401 w 6509594"/>
                  <a:gd name="connsiteY109" fmla="*/ 3862400 h 6864928"/>
                  <a:gd name="connsiteX110" fmla="*/ 12934 w 6509594"/>
                  <a:gd name="connsiteY110" fmla="*/ 3763214 h 6864928"/>
                  <a:gd name="connsiteX111" fmla="*/ 4311 w 6509594"/>
                  <a:gd name="connsiteY111" fmla="*/ 3659716 h 6864928"/>
                  <a:gd name="connsiteX112" fmla="*/ 0 w 6509594"/>
                  <a:gd name="connsiteY112" fmla="*/ 3560530 h 6864928"/>
                  <a:gd name="connsiteX113" fmla="*/ 0 w 6509594"/>
                  <a:gd name="connsiteY113" fmla="*/ 3457032 h 6864928"/>
                  <a:gd name="connsiteX114" fmla="*/ 0 w 6509594"/>
                  <a:gd name="connsiteY114" fmla="*/ 3357846 h 6864928"/>
                  <a:gd name="connsiteX115" fmla="*/ 4311 w 6509594"/>
                  <a:gd name="connsiteY115" fmla="*/ 3258660 h 6864928"/>
                  <a:gd name="connsiteX116" fmla="*/ 8623 w 6509594"/>
                  <a:gd name="connsiteY116" fmla="*/ 3155162 h 6864928"/>
                  <a:gd name="connsiteX117" fmla="*/ 15090 w 6509594"/>
                  <a:gd name="connsiteY117" fmla="*/ 3055977 h 6864928"/>
                  <a:gd name="connsiteX118" fmla="*/ 28023 w 6509594"/>
                  <a:gd name="connsiteY118" fmla="*/ 2956791 h 6864928"/>
                  <a:gd name="connsiteX119" fmla="*/ 38802 w 6509594"/>
                  <a:gd name="connsiteY119" fmla="*/ 2857605 h 6864928"/>
                  <a:gd name="connsiteX120" fmla="*/ 56047 w 6509594"/>
                  <a:gd name="connsiteY120" fmla="*/ 2758419 h 6864928"/>
                  <a:gd name="connsiteX121" fmla="*/ 71136 w 6509594"/>
                  <a:gd name="connsiteY121" fmla="*/ 2659234 h 6864928"/>
                  <a:gd name="connsiteX122" fmla="*/ 90537 w 6509594"/>
                  <a:gd name="connsiteY122" fmla="*/ 2560048 h 6864928"/>
                  <a:gd name="connsiteX123" fmla="*/ 112093 w 6509594"/>
                  <a:gd name="connsiteY123" fmla="*/ 2463018 h 6864928"/>
                  <a:gd name="connsiteX124" fmla="*/ 137961 w 6509594"/>
                  <a:gd name="connsiteY124" fmla="*/ 2363833 h 6864928"/>
                  <a:gd name="connsiteX125" fmla="*/ 161673 w 6509594"/>
                  <a:gd name="connsiteY125" fmla="*/ 2268959 h 6864928"/>
                  <a:gd name="connsiteX126" fmla="*/ 226343 w 6509594"/>
                  <a:gd name="connsiteY126" fmla="*/ 2079213 h 6864928"/>
                  <a:gd name="connsiteX127" fmla="*/ 293167 w 6509594"/>
                  <a:gd name="connsiteY127" fmla="*/ 1891622 h 6864928"/>
                  <a:gd name="connsiteX128" fmla="*/ 334125 w 6509594"/>
                  <a:gd name="connsiteY128" fmla="*/ 1801062 h 6864928"/>
                  <a:gd name="connsiteX129" fmla="*/ 372926 w 6509594"/>
                  <a:gd name="connsiteY129" fmla="*/ 1710501 h 6864928"/>
                  <a:gd name="connsiteX130" fmla="*/ 411728 w 6509594"/>
                  <a:gd name="connsiteY130" fmla="*/ 1617784 h 6864928"/>
                  <a:gd name="connsiteX131" fmla="*/ 461307 w 6509594"/>
                  <a:gd name="connsiteY131" fmla="*/ 1527223 h 6864928"/>
                  <a:gd name="connsiteX132" fmla="*/ 504420 w 6509594"/>
                  <a:gd name="connsiteY132" fmla="*/ 1438818 h 6864928"/>
                  <a:gd name="connsiteX133" fmla="*/ 556156 w 6509594"/>
                  <a:gd name="connsiteY133" fmla="*/ 1352570 h 6864928"/>
                  <a:gd name="connsiteX134" fmla="*/ 603580 w 6509594"/>
                  <a:gd name="connsiteY134" fmla="*/ 1264165 h 6864928"/>
                  <a:gd name="connsiteX135" fmla="*/ 659626 w 6509594"/>
                  <a:gd name="connsiteY135" fmla="*/ 1182229 h 6864928"/>
                  <a:gd name="connsiteX136" fmla="*/ 713518 w 6509594"/>
                  <a:gd name="connsiteY136" fmla="*/ 1098137 h 6864928"/>
                  <a:gd name="connsiteX137" fmla="*/ 769564 w 6509594"/>
                  <a:gd name="connsiteY137" fmla="*/ 1014044 h 6864928"/>
                  <a:gd name="connsiteX138" fmla="*/ 829922 w 6509594"/>
                  <a:gd name="connsiteY138" fmla="*/ 932108 h 6864928"/>
                  <a:gd name="connsiteX139" fmla="*/ 892436 w 6509594"/>
                  <a:gd name="connsiteY139" fmla="*/ 852329 h 6864928"/>
                  <a:gd name="connsiteX140" fmla="*/ 957105 w 6509594"/>
                  <a:gd name="connsiteY140" fmla="*/ 772549 h 6864928"/>
                  <a:gd name="connsiteX141" fmla="*/ 1019619 w 6509594"/>
                  <a:gd name="connsiteY141" fmla="*/ 697081 h 6864928"/>
                  <a:gd name="connsiteX142" fmla="*/ 1086444 w 6509594"/>
                  <a:gd name="connsiteY142" fmla="*/ 621614 h 6864928"/>
                  <a:gd name="connsiteX143" fmla="*/ 1159735 w 6509594"/>
                  <a:gd name="connsiteY143" fmla="*/ 546147 h 6864928"/>
                  <a:gd name="connsiteX144" fmla="*/ 1230872 w 6509594"/>
                  <a:gd name="connsiteY144" fmla="*/ 474991 h 6864928"/>
                  <a:gd name="connsiteX145" fmla="*/ 1302008 w 6509594"/>
                  <a:gd name="connsiteY145" fmla="*/ 403836 h 6864928"/>
                  <a:gd name="connsiteX146" fmla="*/ 1377455 w 6509594"/>
                  <a:gd name="connsiteY146" fmla="*/ 332682 h 6864928"/>
                  <a:gd name="connsiteX147" fmla="*/ 1452903 w 6509594"/>
                  <a:gd name="connsiteY147" fmla="*/ 263683 h 6864928"/>
                  <a:gd name="connsiteX148" fmla="*/ 1532661 w 6509594"/>
                  <a:gd name="connsiteY148" fmla="*/ 201153 h 6864928"/>
                  <a:gd name="connsiteX149" fmla="*/ 1614576 w 6509594"/>
                  <a:gd name="connsiteY149" fmla="*/ 136466 h 6864928"/>
                  <a:gd name="connsiteX150" fmla="*/ 1698646 w 6509594"/>
                  <a:gd name="connsiteY150" fmla="*/ 73936 h 6864928"/>
                  <a:gd name="connsiteX151" fmla="*/ 1782716 w 6509594"/>
                  <a:gd name="connsiteY151" fmla="*/ 13562 h 6864928"/>
                  <a:gd name="connsiteX152" fmla="*/ 1802802 w 6509594"/>
                  <a:gd name="connsiteY152" fmla="*/ 0 h 6864928"/>
                  <a:gd name="connsiteX0" fmla="*/ 6492792 w 6492792"/>
                  <a:gd name="connsiteY0" fmla="*/ 6605101 h 6864928"/>
                  <a:gd name="connsiteX1" fmla="*/ 5977765 w 6492792"/>
                  <a:gd name="connsiteY1" fmla="*/ 6864928 h 6864928"/>
                  <a:gd name="connsiteX2" fmla="*/ 6016396 w 6492792"/>
                  <a:gd name="connsiteY2" fmla="*/ 6848753 h 6864928"/>
                  <a:gd name="connsiteX3" fmla="*/ 6106932 w 6492792"/>
                  <a:gd name="connsiteY3" fmla="*/ 6807785 h 6864928"/>
                  <a:gd name="connsiteX4" fmla="*/ 6197470 w 6492792"/>
                  <a:gd name="connsiteY4" fmla="*/ 6764660 h 6864928"/>
                  <a:gd name="connsiteX5" fmla="*/ 6348364 w 6492792"/>
                  <a:gd name="connsiteY5" fmla="*/ 6689193 h 6864928"/>
                  <a:gd name="connsiteX6" fmla="*/ 6492792 w 6492792"/>
                  <a:gd name="connsiteY6" fmla="*/ 6605101 h 6864928"/>
                  <a:gd name="connsiteX7" fmla="*/ 1802802 w 6492792"/>
                  <a:gd name="connsiteY7" fmla="*/ 0 h 6864928"/>
                  <a:gd name="connsiteX8" fmla="*/ 2367371 w 6492792"/>
                  <a:gd name="connsiteY8" fmla="*/ 0 h 6864928"/>
                  <a:gd name="connsiteX9" fmla="*/ 2345338 w 6492792"/>
                  <a:gd name="connsiteY9" fmla="*/ 13562 h 6864928"/>
                  <a:gd name="connsiteX10" fmla="*/ 2261268 w 6492792"/>
                  <a:gd name="connsiteY10" fmla="*/ 69624 h 6864928"/>
                  <a:gd name="connsiteX11" fmla="*/ 2181509 w 6492792"/>
                  <a:gd name="connsiteY11" fmla="*/ 129998 h 6864928"/>
                  <a:gd name="connsiteX12" fmla="*/ 2103906 w 6492792"/>
                  <a:gd name="connsiteY12" fmla="*/ 183903 h 6864928"/>
                  <a:gd name="connsiteX13" fmla="*/ 1953011 w 6492792"/>
                  <a:gd name="connsiteY13" fmla="*/ 308963 h 6864928"/>
                  <a:gd name="connsiteX14" fmla="*/ 1806428 w 6492792"/>
                  <a:gd name="connsiteY14" fmla="*/ 434024 h 6864928"/>
                  <a:gd name="connsiteX15" fmla="*/ 1666311 w 6492792"/>
                  <a:gd name="connsiteY15" fmla="*/ 569865 h 6864928"/>
                  <a:gd name="connsiteX16" fmla="*/ 1534817 w 6492792"/>
                  <a:gd name="connsiteY16" fmla="*/ 712175 h 6864928"/>
                  <a:gd name="connsiteX17" fmla="*/ 1411945 w 6492792"/>
                  <a:gd name="connsiteY17" fmla="*/ 858797 h 6864928"/>
                  <a:gd name="connsiteX18" fmla="*/ 1293385 w 6492792"/>
                  <a:gd name="connsiteY18" fmla="*/ 1009732 h 6864928"/>
                  <a:gd name="connsiteX19" fmla="*/ 1185603 w 6492792"/>
                  <a:gd name="connsiteY19" fmla="*/ 1164979 h 6864928"/>
                  <a:gd name="connsiteX20" fmla="*/ 1084288 w 6492792"/>
                  <a:gd name="connsiteY20" fmla="*/ 1328851 h 6864928"/>
                  <a:gd name="connsiteX21" fmla="*/ 987284 w 6492792"/>
                  <a:gd name="connsiteY21" fmla="*/ 1490567 h 6864928"/>
                  <a:gd name="connsiteX22" fmla="*/ 905370 w 6492792"/>
                  <a:gd name="connsiteY22" fmla="*/ 1660908 h 6864928"/>
                  <a:gd name="connsiteX23" fmla="*/ 825611 w 6492792"/>
                  <a:gd name="connsiteY23" fmla="*/ 1833405 h 6864928"/>
                  <a:gd name="connsiteX24" fmla="*/ 758786 w 6492792"/>
                  <a:gd name="connsiteY24" fmla="*/ 2008058 h 6864928"/>
                  <a:gd name="connsiteX25" fmla="*/ 694117 w 6492792"/>
                  <a:gd name="connsiteY25" fmla="*/ 2187023 h 6864928"/>
                  <a:gd name="connsiteX26" fmla="*/ 642381 w 6492792"/>
                  <a:gd name="connsiteY26" fmla="*/ 2368145 h 6864928"/>
                  <a:gd name="connsiteX27" fmla="*/ 599269 w 6492792"/>
                  <a:gd name="connsiteY27" fmla="*/ 2551423 h 6864928"/>
                  <a:gd name="connsiteX28" fmla="*/ 562623 w 6492792"/>
                  <a:gd name="connsiteY28" fmla="*/ 2739014 h 6864928"/>
                  <a:gd name="connsiteX29" fmla="*/ 538911 w 6492792"/>
                  <a:gd name="connsiteY29" fmla="*/ 2924448 h 6864928"/>
                  <a:gd name="connsiteX30" fmla="*/ 523821 w 6492792"/>
                  <a:gd name="connsiteY30" fmla="*/ 3112038 h 6864928"/>
                  <a:gd name="connsiteX31" fmla="*/ 515198 w 6492792"/>
                  <a:gd name="connsiteY31" fmla="*/ 3301785 h 6864928"/>
                  <a:gd name="connsiteX32" fmla="*/ 515198 w 6492792"/>
                  <a:gd name="connsiteY32" fmla="*/ 3396658 h 6864928"/>
                  <a:gd name="connsiteX33" fmla="*/ 515198 w 6492792"/>
                  <a:gd name="connsiteY33" fmla="*/ 3491531 h 6864928"/>
                  <a:gd name="connsiteX34" fmla="*/ 519510 w 6492792"/>
                  <a:gd name="connsiteY34" fmla="*/ 3584249 h 6864928"/>
                  <a:gd name="connsiteX35" fmla="*/ 528132 w 6492792"/>
                  <a:gd name="connsiteY35" fmla="*/ 3679122 h 6864928"/>
                  <a:gd name="connsiteX36" fmla="*/ 538911 w 6492792"/>
                  <a:gd name="connsiteY36" fmla="*/ 3773995 h 6864928"/>
                  <a:gd name="connsiteX37" fmla="*/ 551844 w 6492792"/>
                  <a:gd name="connsiteY37" fmla="*/ 3868868 h 6864928"/>
                  <a:gd name="connsiteX38" fmla="*/ 562623 w 6492792"/>
                  <a:gd name="connsiteY38" fmla="*/ 3965898 h 6864928"/>
                  <a:gd name="connsiteX39" fmla="*/ 579868 w 6492792"/>
                  <a:gd name="connsiteY39" fmla="*/ 4060771 h 6864928"/>
                  <a:gd name="connsiteX40" fmla="*/ 599269 w 6492792"/>
                  <a:gd name="connsiteY40" fmla="*/ 4155645 h 6864928"/>
                  <a:gd name="connsiteX41" fmla="*/ 622981 w 6492792"/>
                  <a:gd name="connsiteY41" fmla="*/ 4246205 h 6864928"/>
                  <a:gd name="connsiteX42" fmla="*/ 646693 w 6492792"/>
                  <a:gd name="connsiteY42" fmla="*/ 4343235 h 6864928"/>
                  <a:gd name="connsiteX43" fmla="*/ 674716 w 6492792"/>
                  <a:gd name="connsiteY43" fmla="*/ 4433796 h 6864928"/>
                  <a:gd name="connsiteX44" fmla="*/ 702739 w 6492792"/>
                  <a:gd name="connsiteY44" fmla="*/ 4528669 h 6864928"/>
                  <a:gd name="connsiteX45" fmla="*/ 737230 w 6492792"/>
                  <a:gd name="connsiteY45" fmla="*/ 4619230 h 6864928"/>
                  <a:gd name="connsiteX46" fmla="*/ 769564 w 6492792"/>
                  <a:gd name="connsiteY46" fmla="*/ 4716260 h 6864928"/>
                  <a:gd name="connsiteX47" fmla="*/ 810521 w 6492792"/>
                  <a:gd name="connsiteY47" fmla="*/ 4806820 h 6864928"/>
                  <a:gd name="connsiteX48" fmla="*/ 849323 w 6492792"/>
                  <a:gd name="connsiteY48" fmla="*/ 4897381 h 6864928"/>
                  <a:gd name="connsiteX49" fmla="*/ 892436 w 6492792"/>
                  <a:gd name="connsiteY49" fmla="*/ 4990098 h 6864928"/>
                  <a:gd name="connsiteX50" fmla="*/ 935549 w 6492792"/>
                  <a:gd name="connsiteY50" fmla="*/ 5076347 h 6864928"/>
                  <a:gd name="connsiteX51" fmla="*/ 985128 w 6492792"/>
                  <a:gd name="connsiteY51" fmla="*/ 5164751 h 6864928"/>
                  <a:gd name="connsiteX52" fmla="*/ 1034708 w 6492792"/>
                  <a:gd name="connsiteY52" fmla="*/ 5251000 h 6864928"/>
                  <a:gd name="connsiteX53" fmla="*/ 1086444 w 6492792"/>
                  <a:gd name="connsiteY53" fmla="*/ 5335092 h 6864928"/>
                  <a:gd name="connsiteX54" fmla="*/ 1138179 w 6492792"/>
                  <a:gd name="connsiteY54" fmla="*/ 5419184 h 6864928"/>
                  <a:gd name="connsiteX55" fmla="*/ 1194226 w 6492792"/>
                  <a:gd name="connsiteY55" fmla="*/ 5501120 h 6864928"/>
                  <a:gd name="connsiteX56" fmla="*/ 1254584 w 6492792"/>
                  <a:gd name="connsiteY56" fmla="*/ 5580900 h 6864928"/>
                  <a:gd name="connsiteX57" fmla="*/ 1312786 w 6492792"/>
                  <a:gd name="connsiteY57" fmla="*/ 5656368 h 6864928"/>
                  <a:gd name="connsiteX58" fmla="*/ 1373144 w 6492792"/>
                  <a:gd name="connsiteY58" fmla="*/ 5731835 h 6864928"/>
                  <a:gd name="connsiteX59" fmla="*/ 1435657 w 6492792"/>
                  <a:gd name="connsiteY59" fmla="*/ 5807303 h 6864928"/>
                  <a:gd name="connsiteX60" fmla="*/ 1500327 w 6492792"/>
                  <a:gd name="connsiteY60" fmla="*/ 5878457 h 6864928"/>
                  <a:gd name="connsiteX61" fmla="*/ 1567152 w 6492792"/>
                  <a:gd name="connsiteY61" fmla="*/ 5949612 h 6864928"/>
                  <a:gd name="connsiteX62" fmla="*/ 1633977 w 6492792"/>
                  <a:gd name="connsiteY62" fmla="*/ 6018611 h 6864928"/>
                  <a:gd name="connsiteX63" fmla="*/ 1707268 w 6492792"/>
                  <a:gd name="connsiteY63" fmla="*/ 6085454 h 6864928"/>
                  <a:gd name="connsiteX64" fmla="*/ 1774093 w 6492792"/>
                  <a:gd name="connsiteY64" fmla="*/ 6147984 h 6864928"/>
                  <a:gd name="connsiteX65" fmla="*/ 1849541 w 6492792"/>
                  <a:gd name="connsiteY65" fmla="*/ 6212670 h 6864928"/>
                  <a:gd name="connsiteX66" fmla="*/ 1996124 w 6492792"/>
                  <a:gd name="connsiteY66" fmla="*/ 6335574 h 6864928"/>
                  <a:gd name="connsiteX67" fmla="*/ 2151330 w 6492792"/>
                  <a:gd name="connsiteY67" fmla="*/ 6447697 h 6864928"/>
                  <a:gd name="connsiteX68" fmla="*/ 2313004 w 6492792"/>
                  <a:gd name="connsiteY68" fmla="*/ 6551195 h 6864928"/>
                  <a:gd name="connsiteX69" fmla="*/ 2476832 w 6492792"/>
                  <a:gd name="connsiteY69" fmla="*/ 6650381 h 6864928"/>
                  <a:gd name="connsiteX70" fmla="*/ 2647128 w 6492792"/>
                  <a:gd name="connsiteY70" fmla="*/ 6736630 h 6864928"/>
                  <a:gd name="connsiteX71" fmla="*/ 2821735 w 6492792"/>
                  <a:gd name="connsiteY71" fmla="*/ 6820722 h 6864928"/>
                  <a:gd name="connsiteX72" fmla="*/ 2930212 w 6492792"/>
                  <a:gd name="connsiteY72" fmla="*/ 6864928 h 6864928"/>
                  <a:gd name="connsiteX73" fmla="*/ 1812362 w 6492792"/>
                  <a:gd name="connsiteY73" fmla="*/ 6864928 h 6864928"/>
                  <a:gd name="connsiteX74" fmla="*/ 1746070 w 6492792"/>
                  <a:gd name="connsiteY74" fmla="*/ 6820722 h 6864928"/>
                  <a:gd name="connsiteX75" fmla="*/ 1662000 w 6492792"/>
                  <a:gd name="connsiteY75" fmla="*/ 6760348 h 6864928"/>
                  <a:gd name="connsiteX76" fmla="*/ 1582241 w 6492792"/>
                  <a:gd name="connsiteY76" fmla="*/ 6697818 h 6864928"/>
                  <a:gd name="connsiteX77" fmla="*/ 1504638 w 6492792"/>
                  <a:gd name="connsiteY77" fmla="*/ 6633131 h 6864928"/>
                  <a:gd name="connsiteX78" fmla="*/ 1429191 w 6492792"/>
                  <a:gd name="connsiteY78" fmla="*/ 6570601 h 6864928"/>
                  <a:gd name="connsiteX79" fmla="*/ 1353743 w 6492792"/>
                  <a:gd name="connsiteY79" fmla="*/ 6501603 h 6864928"/>
                  <a:gd name="connsiteX80" fmla="*/ 1278296 w 6492792"/>
                  <a:gd name="connsiteY80" fmla="*/ 6430448 h 6864928"/>
                  <a:gd name="connsiteX81" fmla="*/ 1207159 w 6492792"/>
                  <a:gd name="connsiteY81" fmla="*/ 6359293 h 6864928"/>
                  <a:gd name="connsiteX82" fmla="*/ 1133868 w 6492792"/>
                  <a:gd name="connsiteY82" fmla="*/ 6288138 h 6864928"/>
                  <a:gd name="connsiteX83" fmla="*/ 1062731 w 6492792"/>
                  <a:gd name="connsiteY83" fmla="*/ 6212670 h 6864928"/>
                  <a:gd name="connsiteX84" fmla="*/ 995907 w 6492792"/>
                  <a:gd name="connsiteY84" fmla="*/ 6137203 h 6864928"/>
                  <a:gd name="connsiteX85" fmla="*/ 933393 w 6492792"/>
                  <a:gd name="connsiteY85" fmla="*/ 6057423 h 6864928"/>
                  <a:gd name="connsiteX86" fmla="*/ 868724 w 6492792"/>
                  <a:gd name="connsiteY86" fmla="*/ 5973331 h 6864928"/>
                  <a:gd name="connsiteX87" fmla="*/ 806210 w 6492792"/>
                  <a:gd name="connsiteY87" fmla="*/ 5891395 h 6864928"/>
                  <a:gd name="connsiteX88" fmla="*/ 745852 w 6492792"/>
                  <a:gd name="connsiteY88" fmla="*/ 5807303 h 6864928"/>
                  <a:gd name="connsiteX89" fmla="*/ 685494 w 6492792"/>
                  <a:gd name="connsiteY89" fmla="*/ 5721054 h 6864928"/>
                  <a:gd name="connsiteX90" fmla="*/ 631603 w 6492792"/>
                  <a:gd name="connsiteY90" fmla="*/ 5632649 h 6864928"/>
                  <a:gd name="connsiteX91" fmla="*/ 575556 w 6492792"/>
                  <a:gd name="connsiteY91" fmla="*/ 5542088 h 6864928"/>
                  <a:gd name="connsiteX92" fmla="*/ 523821 w 6492792"/>
                  <a:gd name="connsiteY92" fmla="*/ 5449371 h 6864928"/>
                  <a:gd name="connsiteX93" fmla="*/ 472086 w 6492792"/>
                  <a:gd name="connsiteY93" fmla="*/ 5354498 h 6864928"/>
                  <a:gd name="connsiteX94" fmla="*/ 424662 w 6492792"/>
                  <a:gd name="connsiteY94" fmla="*/ 5259625 h 6864928"/>
                  <a:gd name="connsiteX95" fmla="*/ 377237 w 6492792"/>
                  <a:gd name="connsiteY95" fmla="*/ 5160439 h 6864928"/>
                  <a:gd name="connsiteX96" fmla="*/ 334125 w 6492792"/>
                  <a:gd name="connsiteY96" fmla="*/ 5065566 h 6864928"/>
                  <a:gd name="connsiteX97" fmla="*/ 293167 w 6492792"/>
                  <a:gd name="connsiteY97" fmla="*/ 4966380 h 6864928"/>
                  <a:gd name="connsiteX98" fmla="*/ 254366 w 6492792"/>
                  <a:gd name="connsiteY98" fmla="*/ 4867194 h 6864928"/>
                  <a:gd name="connsiteX99" fmla="*/ 217720 w 6492792"/>
                  <a:gd name="connsiteY99" fmla="*/ 4768009 h 6864928"/>
                  <a:gd name="connsiteX100" fmla="*/ 187541 w 6492792"/>
                  <a:gd name="connsiteY100" fmla="*/ 4668823 h 6864928"/>
                  <a:gd name="connsiteX101" fmla="*/ 159518 w 6492792"/>
                  <a:gd name="connsiteY101" fmla="*/ 4569637 h 6864928"/>
                  <a:gd name="connsiteX102" fmla="*/ 131494 w 6492792"/>
                  <a:gd name="connsiteY102" fmla="*/ 4470451 h 6864928"/>
                  <a:gd name="connsiteX103" fmla="*/ 107782 w 6492792"/>
                  <a:gd name="connsiteY103" fmla="*/ 4366953 h 6864928"/>
                  <a:gd name="connsiteX104" fmla="*/ 84070 w 6492792"/>
                  <a:gd name="connsiteY104" fmla="*/ 4267768 h 6864928"/>
                  <a:gd name="connsiteX105" fmla="*/ 62514 w 6492792"/>
                  <a:gd name="connsiteY105" fmla="*/ 4168582 h 6864928"/>
                  <a:gd name="connsiteX106" fmla="*/ 47424 w 6492792"/>
                  <a:gd name="connsiteY106" fmla="*/ 4065084 h 6864928"/>
                  <a:gd name="connsiteX107" fmla="*/ 32335 w 6492792"/>
                  <a:gd name="connsiteY107" fmla="*/ 3965898 h 6864928"/>
                  <a:gd name="connsiteX108" fmla="*/ 19401 w 6492792"/>
                  <a:gd name="connsiteY108" fmla="*/ 3862400 h 6864928"/>
                  <a:gd name="connsiteX109" fmla="*/ 12934 w 6492792"/>
                  <a:gd name="connsiteY109" fmla="*/ 3763214 h 6864928"/>
                  <a:gd name="connsiteX110" fmla="*/ 4311 w 6492792"/>
                  <a:gd name="connsiteY110" fmla="*/ 3659716 h 6864928"/>
                  <a:gd name="connsiteX111" fmla="*/ 0 w 6492792"/>
                  <a:gd name="connsiteY111" fmla="*/ 3560530 h 6864928"/>
                  <a:gd name="connsiteX112" fmla="*/ 0 w 6492792"/>
                  <a:gd name="connsiteY112" fmla="*/ 3457032 h 6864928"/>
                  <a:gd name="connsiteX113" fmla="*/ 0 w 6492792"/>
                  <a:gd name="connsiteY113" fmla="*/ 3357846 h 6864928"/>
                  <a:gd name="connsiteX114" fmla="*/ 4311 w 6492792"/>
                  <a:gd name="connsiteY114" fmla="*/ 3258660 h 6864928"/>
                  <a:gd name="connsiteX115" fmla="*/ 8623 w 6492792"/>
                  <a:gd name="connsiteY115" fmla="*/ 3155162 h 6864928"/>
                  <a:gd name="connsiteX116" fmla="*/ 15090 w 6492792"/>
                  <a:gd name="connsiteY116" fmla="*/ 3055977 h 6864928"/>
                  <a:gd name="connsiteX117" fmla="*/ 28023 w 6492792"/>
                  <a:gd name="connsiteY117" fmla="*/ 2956791 h 6864928"/>
                  <a:gd name="connsiteX118" fmla="*/ 38802 w 6492792"/>
                  <a:gd name="connsiteY118" fmla="*/ 2857605 h 6864928"/>
                  <a:gd name="connsiteX119" fmla="*/ 56047 w 6492792"/>
                  <a:gd name="connsiteY119" fmla="*/ 2758419 h 6864928"/>
                  <a:gd name="connsiteX120" fmla="*/ 71136 w 6492792"/>
                  <a:gd name="connsiteY120" fmla="*/ 2659234 h 6864928"/>
                  <a:gd name="connsiteX121" fmla="*/ 90537 w 6492792"/>
                  <a:gd name="connsiteY121" fmla="*/ 2560048 h 6864928"/>
                  <a:gd name="connsiteX122" fmla="*/ 112093 w 6492792"/>
                  <a:gd name="connsiteY122" fmla="*/ 2463018 h 6864928"/>
                  <a:gd name="connsiteX123" fmla="*/ 137961 w 6492792"/>
                  <a:gd name="connsiteY123" fmla="*/ 2363833 h 6864928"/>
                  <a:gd name="connsiteX124" fmla="*/ 161673 w 6492792"/>
                  <a:gd name="connsiteY124" fmla="*/ 2268959 h 6864928"/>
                  <a:gd name="connsiteX125" fmla="*/ 226343 w 6492792"/>
                  <a:gd name="connsiteY125" fmla="*/ 2079213 h 6864928"/>
                  <a:gd name="connsiteX126" fmla="*/ 293167 w 6492792"/>
                  <a:gd name="connsiteY126" fmla="*/ 1891622 h 6864928"/>
                  <a:gd name="connsiteX127" fmla="*/ 334125 w 6492792"/>
                  <a:gd name="connsiteY127" fmla="*/ 1801062 h 6864928"/>
                  <a:gd name="connsiteX128" fmla="*/ 372926 w 6492792"/>
                  <a:gd name="connsiteY128" fmla="*/ 1710501 h 6864928"/>
                  <a:gd name="connsiteX129" fmla="*/ 411728 w 6492792"/>
                  <a:gd name="connsiteY129" fmla="*/ 1617784 h 6864928"/>
                  <a:gd name="connsiteX130" fmla="*/ 461307 w 6492792"/>
                  <a:gd name="connsiteY130" fmla="*/ 1527223 h 6864928"/>
                  <a:gd name="connsiteX131" fmla="*/ 504420 w 6492792"/>
                  <a:gd name="connsiteY131" fmla="*/ 1438818 h 6864928"/>
                  <a:gd name="connsiteX132" fmla="*/ 556156 w 6492792"/>
                  <a:gd name="connsiteY132" fmla="*/ 1352570 h 6864928"/>
                  <a:gd name="connsiteX133" fmla="*/ 603580 w 6492792"/>
                  <a:gd name="connsiteY133" fmla="*/ 1264165 h 6864928"/>
                  <a:gd name="connsiteX134" fmla="*/ 659626 w 6492792"/>
                  <a:gd name="connsiteY134" fmla="*/ 1182229 h 6864928"/>
                  <a:gd name="connsiteX135" fmla="*/ 713518 w 6492792"/>
                  <a:gd name="connsiteY135" fmla="*/ 1098137 h 6864928"/>
                  <a:gd name="connsiteX136" fmla="*/ 769564 w 6492792"/>
                  <a:gd name="connsiteY136" fmla="*/ 1014044 h 6864928"/>
                  <a:gd name="connsiteX137" fmla="*/ 829922 w 6492792"/>
                  <a:gd name="connsiteY137" fmla="*/ 932108 h 6864928"/>
                  <a:gd name="connsiteX138" fmla="*/ 892436 w 6492792"/>
                  <a:gd name="connsiteY138" fmla="*/ 852329 h 6864928"/>
                  <a:gd name="connsiteX139" fmla="*/ 957105 w 6492792"/>
                  <a:gd name="connsiteY139" fmla="*/ 772549 h 6864928"/>
                  <a:gd name="connsiteX140" fmla="*/ 1019619 w 6492792"/>
                  <a:gd name="connsiteY140" fmla="*/ 697081 h 6864928"/>
                  <a:gd name="connsiteX141" fmla="*/ 1086444 w 6492792"/>
                  <a:gd name="connsiteY141" fmla="*/ 621614 h 6864928"/>
                  <a:gd name="connsiteX142" fmla="*/ 1159735 w 6492792"/>
                  <a:gd name="connsiteY142" fmla="*/ 546147 h 6864928"/>
                  <a:gd name="connsiteX143" fmla="*/ 1230872 w 6492792"/>
                  <a:gd name="connsiteY143" fmla="*/ 474991 h 6864928"/>
                  <a:gd name="connsiteX144" fmla="*/ 1302008 w 6492792"/>
                  <a:gd name="connsiteY144" fmla="*/ 403836 h 6864928"/>
                  <a:gd name="connsiteX145" fmla="*/ 1377455 w 6492792"/>
                  <a:gd name="connsiteY145" fmla="*/ 332682 h 6864928"/>
                  <a:gd name="connsiteX146" fmla="*/ 1452903 w 6492792"/>
                  <a:gd name="connsiteY146" fmla="*/ 263683 h 6864928"/>
                  <a:gd name="connsiteX147" fmla="*/ 1532661 w 6492792"/>
                  <a:gd name="connsiteY147" fmla="*/ 201153 h 6864928"/>
                  <a:gd name="connsiteX148" fmla="*/ 1614576 w 6492792"/>
                  <a:gd name="connsiteY148" fmla="*/ 136466 h 6864928"/>
                  <a:gd name="connsiteX149" fmla="*/ 1698646 w 6492792"/>
                  <a:gd name="connsiteY149" fmla="*/ 73936 h 6864928"/>
                  <a:gd name="connsiteX150" fmla="*/ 1782716 w 6492792"/>
                  <a:gd name="connsiteY150" fmla="*/ 13562 h 6864928"/>
                  <a:gd name="connsiteX151" fmla="*/ 1802802 w 6492792"/>
                  <a:gd name="connsiteY151" fmla="*/ 0 h 6864928"/>
                  <a:gd name="connsiteX0" fmla="*/ 6054642 w 6348364"/>
                  <a:gd name="connsiteY0" fmla="*/ 6867039 h 6867039"/>
                  <a:gd name="connsiteX1" fmla="*/ 5977765 w 6348364"/>
                  <a:gd name="connsiteY1" fmla="*/ 6864928 h 6867039"/>
                  <a:gd name="connsiteX2" fmla="*/ 6016396 w 6348364"/>
                  <a:gd name="connsiteY2" fmla="*/ 6848753 h 6867039"/>
                  <a:gd name="connsiteX3" fmla="*/ 6106932 w 6348364"/>
                  <a:gd name="connsiteY3" fmla="*/ 6807785 h 6867039"/>
                  <a:gd name="connsiteX4" fmla="*/ 6197470 w 6348364"/>
                  <a:gd name="connsiteY4" fmla="*/ 6764660 h 6867039"/>
                  <a:gd name="connsiteX5" fmla="*/ 6348364 w 6348364"/>
                  <a:gd name="connsiteY5" fmla="*/ 6689193 h 6867039"/>
                  <a:gd name="connsiteX6" fmla="*/ 6054642 w 6348364"/>
                  <a:gd name="connsiteY6" fmla="*/ 6867039 h 6867039"/>
                  <a:gd name="connsiteX7" fmla="*/ 1802802 w 6348364"/>
                  <a:gd name="connsiteY7" fmla="*/ 0 h 6867039"/>
                  <a:gd name="connsiteX8" fmla="*/ 2367371 w 6348364"/>
                  <a:gd name="connsiteY8" fmla="*/ 0 h 6867039"/>
                  <a:gd name="connsiteX9" fmla="*/ 2345338 w 6348364"/>
                  <a:gd name="connsiteY9" fmla="*/ 13562 h 6867039"/>
                  <a:gd name="connsiteX10" fmla="*/ 2261268 w 6348364"/>
                  <a:gd name="connsiteY10" fmla="*/ 69624 h 6867039"/>
                  <a:gd name="connsiteX11" fmla="*/ 2181509 w 6348364"/>
                  <a:gd name="connsiteY11" fmla="*/ 129998 h 6867039"/>
                  <a:gd name="connsiteX12" fmla="*/ 2103906 w 6348364"/>
                  <a:gd name="connsiteY12" fmla="*/ 183903 h 6867039"/>
                  <a:gd name="connsiteX13" fmla="*/ 1953011 w 6348364"/>
                  <a:gd name="connsiteY13" fmla="*/ 308963 h 6867039"/>
                  <a:gd name="connsiteX14" fmla="*/ 1806428 w 6348364"/>
                  <a:gd name="connsiteY14" fmla="*/ 434024 h 6867039"/>
                  <a:gd name="connsiteX15" fmla="*/ 1666311 w 6348364"/>
                  <a:gd name="connsiteY15" fmla="*/ 569865 h 6867039"/>
                  <a:gd name="connsiteX16" fmla="*/ 1534817 w 6348364"/>
                  <a:gd name="connsiteY16" fmla="*/ 712175 h 6867039"/>
                  <a:gd name="connsiteX17" fmla="*/ 1411945 w 6348364"/>
                  <a:gd name="connsiteY17" fmla="*/ 858797 h 6867039"/>
                  <a:gd name="connsiteX18" fmla="*/ 1293385 w 6348364"/>
                  <a:gd name="connsiteY18" fmla="*/ 1009732 h 6867039"/>
                  <a:gd name="connsiteX19" fmla="*/ 1185603 w 6348364"/>
                  <a:gd name="connsiteY19" fmla="*/ 1164979 h 6867039"/>
                  <a:gd name="connsiteX20" fmla="*/ 1084288 w 6348364"/>
                  <a:gd name="connsiteY20" fmla="*/ 1328851 h 6867039"/>
                  <a:gd name="connsiteX21" fmla="*/ 987284 w 6348364"/>
                  <a:gd name="connsiteY21" fmla="*/ 1490567 h 6867039"/>
                  <a:gd name="connsiteX22" fmla="*/ 905370 w 6348364"/>
                  <a:gd name="connsiteY22" fmla="*/ 1660908 h 6867039"/>
                  <a:gd name="connsiteX23" fmla="*/ 825611 w 6348364"/>
                  <a:gd name="connsiteY23" fmla="*/ 1833405 h 6867039"/>
                  <a:gd name="connsiteX24" fmla="*/ 758786 w 6348364"/>
                  <a:gd name="connsiteY24" fmla="*/ 2008058 h 6867039"/>
                  <a:gd name="connsiteX25" fmla="*/ 694117 w 6348364"/>
                  <a:gd name="connsiteY25" fmla="*/ 2187023 h 6867039"/>
                  <a:gd name="connsiteX26" fmla="*/ 642381 w 6348364"/>
                  <a:gd name="connsiteY26" fmla="*/ 2368145 h 6867039"/>
                  <a:gd name="connsiteX27" fmla="*/ 599269 w 6348364"/>
                  <a:gd name="connsiteY27" fmla="*/ 2551423 h 6867039"/>
                  <a:gd name="connsiteX28" fmla="*/ 562623 w 6348364"/>
                  <a:gd name="connsiteY28" fmla="*/ 2739014 h 6867039"/>
                  <a:gd name="connsiteX29" fmla="*/ 538911 w 6348364"/>
                  <a:gd name="connsiteY29" fmla="*/ 2924448 h 6867039"/>
                  <a:gd name="connsiteX30" fmla="*/ 523821 w 6348364"/>
                  <a:gd name="connsiteY30" fmla="*/ 3112038 h 6867039"/>
                  <a:gd name="connsiteX31" fmla="*/ 515198 w 6348364"/>
                  <a:gd name="connsiteY31" fmla="*/ 3301785 h 6867039"/>
                  <a:gd name="connsiteX32" fmla="*/ 515198 w 6348364"/>
                  <a:gd name="connsiteY32" fmla="*/ 3396658 h 6867039"/>
                  <a:gd name="connsiteX33" fmla="*/ 515198 w 6348364"/>
                  <a:gd name="connsiteY33" fmla="*/ 3491531 h 6867039"/>
                  <a:gd name="connsiteX34" fmla="*/ 519510 w 6348364"/>
                  <a:gd name="connsiteY34" fmla="*/ 3584249 h 6867039"/>
                  <a:gd name="connsiteX35" fmla="*/ 528132 w 6348364"/>
                  <a:gd name="connsiteY35" fmla="*/ 3679122 h 6867039"/>
                  <a:gd name="connsiteX36" fmla="*/ 538911 w 6348364"/>
                  <a:gd name="connsiteY36" fmla="*/ 3773995 h 6867039"/>
                  <a:gd name="connsiteX37" fmla="*/ 551844 w 6348364"/>
                  <a:gd name="connsiteY37" fmla="*/ 3868868 h 6867039"/>
                  <a:gd name="connsiteX38" fmla="*/ 562623 w 6348364"/>
                  <a:gd name="connsiteY38" fmla="*/ 3965898 h 6867039"/>
                  <a:gd name="connsiteX39" fmla="*/ 579868 w 6348364"/>
                  <a:gd name="connsiteY39" fmla="*/ 4060771 h 6867039"/>
                  <a:gd name="connsiteX40" fmla="*/ 599269 w 6348364"/>
                  <a:gd name="connsiteY40" fmla="*/ 4155645 h 6867039"/>
                  <a:gd name="connsiteX41" fmla="*/ 622981 w 6348364"/>
                  <a:gd name="connsiteY41" fmla="*/ 4246205 h 6867039"/>
                  <a:gd name="connsiteX42" fmla="*/ 646693 w 6348364"/>
                  <a:gd name="connsiteY42" fmla="*/ 4343235 h 6867039"/>
                  <a:gd name="connsiteX43" fmla="*/ 674716 w 6348364"/>
                  <a:gd name="connsiteY43" fmla="*/ 4433796 h 6867039"/>
                  <a:gd name="connsiteX44" fmla="*/ 702739 w 6348364"/>
                  <a:gd name="connsiteY44" fmla="*/ 4528669 h 6867039"/>
                  <a:gd name="connsiteX45" fmla="*/ 737230 w 6348364"/>
                  <a:gd name="connsiteY45" fmla="*/ 4619230 h 6867039"/>
                  <a:gd name="connsiteX46" fmla="*/ 769564 w 6348364"/>
                  <a:gd name="connsiteY46" fmla="*/ 4716260 h 6867039"/>
                  <a:gd name="connsiteX47" fmla="*/ 810521 w 6348364"/>
                  <a:gd name="connsiteY47" fmla="*/ 4806820 h 6867039"/>
                  <a:gd name="connsiteX48" fmla="*/ 849323 w 6348364"/>
                  <a:gd name="connsiteY48" fmla="*/ 4897381 h 6867039"/>
                  <a:gd name="connsiteX49" fmla="*/ 892436 w 6348364"/>
                  <a:gd name="connsiteY49" fmla="*/ 4990098 h 6867039"/>
                  <a:gd name="connsiteX50" fmla="*/ 935549 w 6348364"/>
                  <a:gd name="connsiteY50" fmla="*/ 5076347 h 6867039"/>
                  <a:gd name="connsiteX51" fmla="*/ 985128 w 6348364"/>
                  <a:gd name="connsiteY51" fmla="*/ 5164751 h 6867039"/>
                  <a:gd name="connsiteX52" fmla="*/ 1034708 w 6348364"/>
                  <a:gd name="connsiteY52" fmla="*/ 5251000 h 6867039"/>
                  <a:gd name="connsiteX53" fmla="*/ 1086444 w 6348364"/>
                  <a:gd name="connsiteY53" fmla="*/ 5335092 h 6867039"/>
                  <a:gd name="connsiteX54" fmla="*/ 1138179 w 6348364"/>
                  <a:gd name="connsiteY54" fmla="*/ 5419184 h 6867039"/>
                  <a:gd name="connsiteX55" fmla="*/ 1194226 w 6348364"/>
                  <a:gd name="connsiteY55" fmla="*/ 5501120 h 6867039"/>
                  <a:gd name="connsiteX56" fmla="*/ 1254584 w 6348364"/>
                  <a:gd name="connsiteY56" fmla="*/ 5580900 h 6867039"/>
                  <a:gd name="connsiteX57" fmla="*/ 1312786 w 6348364"/>
                  <a:gd name="connsiteY57" fmla="*/ 5656368 h 6867039"/>
                  <a:gd name="connsiteX58" fmla="*/ 1373144 w 6348364"/>
                  <a:gd name="connsiteY58" fmla="*/ 5731835 h 6867039"/>
                  <a:gd name="connsiteX59" fmla="*/ 1435657 w 6348364"/>
                  <a:gd name="connsiteY59" fmla="*/ 5807303 h 6867039"/>
                  <a:gd name="connsiteX60" fmla="*/ 1500327 w 6348364"/>
                  <a:gd name="connsiteY60" fmla="*/ 5878457 h 6867039"/>
                  <a:gd name="connsiteX61" fmla="*/ 1567152 w 6348364"/>
                  <a:gd name="connsiteY61" fmla="*/ 5949612 h 6867039"/>
                  <a:gd name="connsiteX62" fmla="*/ 1633977 w 6348364"/>
                  <a:gd name="connsiteY62" fmla="*/ 6018611 h 6867039"/>
                  <a:gd name="connsiteX63" fmla="*/ 1707268 w 6348364"/>
                  <a:gd name="connsiteY63" fmla="*/ 6085454 h 6867039"/>
                  <a:gd name="connsiteX64" fmla="*/ 1774093 w 6348364"/>
                  <a:gd name="connsiteY64" fmla="*/ 6147984 h 6867039"/>
                  <a:gd name="connsiteX65" fmla="*/ 1849541 w 6348364"/>
                  <a:gd name="connsiteY65" fmla="*/ 6212670 h 6867039"/>
                  <a:gd name="connsiteX66" fmla="*/ 1996124 w 6348364"/>
                  <a:gd name="connsiteY66" fmla="*/ 6335574 h 6867039"/>
                  <a:gd name="connsiteX67" fmla="*/ 2151330 w 6348364"/>
                  <a:gd name="connsiteY67" fmla="*/ 6447697 h 6867039"/>
                  <a:gd name="connsiteX68" fmla="*/ 2313004 w 6348364"/>
                  <a:gd name="connsiteY68" fmla="*/ 6551195 h 6867039"/>
                  <a:gd name="connsiteX69" fmla="*/ 2476832 w 6348364"/>
                  <a:gd name="connsiteY69" fmla="*/ 6650381 h 6867039"/>
                  <a:gd name="connsiteX70" fmla="*/ 2647128 w 6348364"/>
                  <a:gd name="connsiteY70" fmla="*/ 6736630 h 6867039"/>
                  <a:gd name="connsiteX71" fmla="*/ 2821735 w 6348364"/>
                  <a:gd name="connsiteY71" fmla="*/ 6820722 h 6867039"/>
                  <a:gd name="connsiteX72" fmla="*/ 2930212 w 6348364"/>
                  <a:gd name="connsiteY72" fmla="*/ 6864928 h 6867039"/>
                  <a:gd name="connsiteX73" fmla="*/ 1812362 w 6348364"/>
                  <a:gd name="connsiteY73" fmla="*/ 6864928 h 6867039"/>
                  <a:gd name="connsiteX74" fmla="*/ 1746070 w 6348364"/>
                  <a:gd name="connsiteY74" fmla="*/ 6820722 h 6867039"/>
                  <a:gd name="connsiteX75" fmla="*/ 1662000 w 6348364"/>
                  <a:gd name="connsiteY75" fmla="*/ 6760348 h 6867039"/>
                  <a:gd name="connsiteX76" fmla="*/ 1582241 w 6348364"/>
                  <a:gd name="connsiteY76" fmla="*/ 6697818 h 6867039"/>
                  <a:gd name="connsiteX77" fmla="*/ 1504638 w 6348364"/>
                  <a:gd name="connsiteY77" fmla="*/ 6633131 h 6867039"/>
                  <a:gd name="connsiteX78" fmla="*/ 1429191 w 6348364"/>
                  <a:gd name="connsiteY78" fmla="*/ 6570601 h 6867039"/>
                  <a:gd name="connsiteX79" fmla="*/ 1353743 w 6348364"/>
                  <a:gd name="connsiteY79" fmla="*/ 6501603 h 6867039"/>
                  <a:gd name="connsiteX80" fmla="*/ 1278296 w 6348364"/>
                  <a:gd name="connsiteY80" fmla="*/ 6430448 h 6867039"/>
                  <a:gd name="connsiteX81" fmla="*/ 1207159 w 6348364"/>
                  <a:gd name="connsiteY81" fmla="*/ 6359293 h 6867039"/>
                  <a:gd name="connsiteX82" fmla="*/ 1133868 w 6348364"/>
                  <a:gd name="connsiteY82" fmla="*/ 6288138 h 6867039"/>
                  <a:gd name="connsiteX83" fmla="*/ 1062731 w 6348364"/>
                  <a:gd name="connsiteY83" fmla="*/ 6212670 h 6867039"/>
                  <a:gd name="connsiteX84" fmla="*/ 995907 w 6348364"/>
                  <a:gd name="connsiteY84" fmla="*/ 6137203 h 6867039"/>
                  <a:gd name="connsiteX85" fmla="*/ 933393 w 6348364"/>
                  <a:gd name="connsiteY85" fmla="*/ 6057423 h 6867039"/>
                  <a:gd name="connsiteX86" fmla="*/ 868724 w 6348364"/>
                  <a:gd name="connsiteY86" fmla="*/ 5973331 h 6867039"/>
                  <a:gd name="connsiteX87" fmla="*/ 806210 w 6348364"/>
                  <a:gd name="connsiteY87" fmla="*/ 5891395 h 6867039"/>
                  <a:gd name="connsiteX88" fmla="*/ 745852 w 6348364"/>
                  <a:gd name="connsiteY88" fmla="*/ 5807303 h 6867039"/>
                  <a:gd name="connsiteX89" fmla="*/ 685494 w 6348364"/>
                  <a:gd name="connsiteY89" fmla="*/ 5721054 h 6867039"/>
                  <a:gd name="connsiteX90" fmla="*/ 631603 w 6348364"/>
                  <a:gd name="connsiteY90" fmla="*/ 5632649 h 6867039"/>
                  <a:gd name="connsiteX91" fmla="*/ 575556 w 6348364"/>
                  <a:gd name="connsiteY91" fmla="*/ 5542088 h 6867039"/>
                  <a:gd name="connsiteX92" fmla="*/ 523821 w 6348364"/>
                  <a:gd name="connsiteY92" fmla="*/ 5449371 h 6867039"/>
                  <a:gd name="connsiteX93" fmla="*/ 472086 w 6348364"/>
                  <a:gd name="connsiteY93" fmla="*/ 5354498 h 6867039"/>
                  <a:gd name="connsiteX94" fmla="*/ 424662 w 6348364"/>
                  <a:gd name="connsiteY94" fmla="*/ 5259625 h 6867039"/>
                  <a:gd name="connsiteX95" fmla="*/ 377237 w 6348364"/>
                  <a:gd name="connsiteY95" fmla="*/ 5160439 h 6867039"/>
                  <a:gd name="connsiteX96" fmla="*/ 334125 w 6348364"/>
                  <a:gd name="connsiteY96" fmla="*/ 5065566 h 6867039"/>
                  <a:gd name="connsiteX97" fmla="*/ 293167 w 6348364"/>
                  <a:gd name="connsiteY97" fmla="*/ 4966380 h 6867039"/>
                  <a:gd name="connsiteX98" fmla="*/ 254366 w 6348364"/>
                  <a:gd name="connsiteY98" fmla="*/ 4867194 h 6867039"/>
                  <a:gd name="connsiteX99" fmla="*/ 217720 w 6348364"/>
                  <a:gd name="connsiteY99" fmla="*/ 4768009 h 6867039"/>
                  <a:gd name="connsiteX100" fmla="*/ 187541 w 6348364"/>
                  <a:gd name="connsiteY100" fmla="*/ 4668823 h 6867039"/>
                  <a:gd name="connsiteX101" fmla="*/ 159518 w 6348364"/>
                  <a:gd name="connsiteY101" fmla="*/ 4569637 h 6867039"/>
                  <a:gd name="connsiteX102" fmla="*/ 131494 w 6348364"/>
                  <a:gd name="connsiteY102" fmla="*/ 4470451 h 6867039"/>
                  <a:gd name="connsiteX103" fmla="*/ 107782 w 6348364"/>
                  <a:gd name="connsiteY103" fmla="*/ 4366953 h 6867039"/>
                  <a:gd name="connsiteX104" fmla="*/ 84070 w 6348364"/>
                  <a:gd name="connsiteY104" fmla="*/ 4267768 h 6867039"/>
                  <a:gd name="connsiteX105" fmla="*/ 62514 w 6348364"/>
                  <a:gd name="connsiteY105" fmla="*/ 4168582 h 6867039"/>
                  <a:gd name="connsiteX106" fmla="*/ 47424 w 6348364"/>
                  <a:gd name="connsiteY106" fmla="*/ 4065084 h 6867039"/>
                  <a:gd name="connsiteX107" fmla="*/ 32335 w 6348364"/>
                  <a:gd name="connsiteY107" fmla="*/ 3965898 h 6867039"/>
                  <a:gd name="connsiteX108" fmla="*/ 19401 w 6348364"/>
                  <a:gd name="connsiteY108" fmla="*/ 3862400 h 6867039"/>
                  <a:gd name="connsiteX109" fmla="*/ 12934 w 6348364"/>
                  <a:gd name="connsiteY109" fmla="*/ 3763214 h 6867039"/>
                  <a:gd name="connsiteX110" fmla="*/ 4311 w 6348364"/>
                  <a:gd name="connsiteY110" fmla="*/ 3659716 h 6867039"/>
                  <a:gd name="connsiteX111" fmla="*/ 0 w 6348364"/>
                  <a:gd name="connsiteY111" fmla="*/ 3560530 h 6867039"/>
                  <a:gd name="connsiteX112" fmla="*/ 0 w 6348364"/>
                  <a:gd name="connsiteY112" fmla="*/ 3457032 h 6867039"/>
                  <a:gd name="connsiteX113" fmla="*/ 0 w 6348364"/>
                  <a:gd name="connsiteY113" fmla="*/ 3357846 h 6867039"/>
                  <a:gd name="connsiteX114" fmla="*/ 4311 w 6348364"/>
                  <a:gd name="connsiteY114" fmla="*/ 3258660 h 6867039"/>
                  <a:gd name="connsiteX115" fmla="*/ 8623 w 6348364"/>
                  <a:gd name="connsiteY115" fmla="*/ 3155162 h 6867039"/>
                  <a:gd name="connsiteX116" fmla="*/ 15090 w 6348364"/>
                  <a:gd name="connsiteY116" fmla="*/ 3055977 h 6867039"/>
                  <a:gd name="connsiteX117" fmla="*/ 28023 w 6348364"/>
                  <a:gd name="connsiteY117" fmla="*/ 2956791 h 6867039"/>
                  <a:gd name="connsiteX118" fmla="*/ 38802 w 6348364"/>
                  <a:gd name="connsiteY118" fmla="*/ 2857605 h 6867039"/>
                  <a:gd name="connsiteX119" fmla="*/ 56047 w 6348364"/>
                  <a:gd name="connsiteY119" fmla="*/ 2758419 h 6867039"/>
                  <a:gd name="connsiteX120" fmla="*/ 71136 w 6348364"/>
                  <a:gd name="connsiteY120" fmla="*/ 2659234 h 6867039"/>
                  <a:gd name="connsiteX121" fmla="*/ 90537 w 6348364"/>
                  <a:gd name="connsiteY121" fmla="*/ 2560048 h 6867039"/>
                  <a:gd name="connsiteX122" fmla="*/ 112093 w 6348364"/>
                  <a:gd name="connsiteY122" fmla="*/ 2463018 h 6867039"/>
                  <a:gd name="connsiteX123" fmla="*/ 137961 w 6348364"/>
                  <a:gd name="connsiteY123" fmla="*/ 2363833 h 6867039"/>
                  <a:gd name="connsiteX124" fmla="*/ 161673 w 6348364"/>
                  <a:gd name="connsiteY124" fmla="*/ 2268959 h 6867039"/>
                  <a:gd name="connsiteX125" fmla="*/ 226343 w 6348364"/>
                  <a:gd name="connsiteY125" fmla="*/ 2079213 h 6867039"/>
                  <a:gd name="connsiteX126" fmla="*/ 293167 w 6348364"/>
                  <a:gd name="connsiteY126" fmla="*/ 1891622 h 6867039"/>
                  <a:gd name="connsiteX127" fmla="*/ 334125 w 6348364"/>
                  <a:gd name="connsiteY127" fmla="*/ 1801062 h 6867039"/>
                  <a:gd name="connsiteX128" fmla="*/ 372926 w 6348364"/>
                  <a:gd name="connsiteY128" fmla="*/ 1710501 h 6867039"/>
                  <a:gd name="connsiteX129" fmla="*/ 411728 w 6348364"/>
                  <a:gd name="connsiteY129" fmla="*/ 1617784 h 6867039"/>
                  <a:gd name="connsiteX130" fmla="*/ 461307 w 6348364"/>
                  <a:gd name="connsiteY130" fmla="*/ 1527223 h 6867039"/>
                  <a:gd name="connsiteX131" fmla="*/ 504420 w 6348364"/>
                  <a:gd name="connsiteY131" fmla="*/ 1438818 h 6867039"/>
                  <a:gd name="connsiteX132" fmla="*/ 556156 w 6348364"/>
                  <a:gd name="connsiteY132" fmla="*/ 1352570 h 6867039"/>
                  <a:gd name="connsiteX133" fmla="*/ 603580 w 6348364"/>
                  <a:gd name="connsiteY133" fmla="*/ 1264165 h 6867039"/>
                  <a:gd name="connsiteX134" fmla="*/ 659626 w 6348364"/>
                  <a:gd name="connsiteY134" fmla="*/ 1182229 h 6867039"/>
                  <a:gd name="connsiteX135" fmla="*/ 713518 w 6348364"/>
                  <a:gd name="connsiteY135" fmla="*/ 1098137 h 6867039"/>
                  <a:gd name="connsiteX136" fmla="*/ 769564 w 6348364"/>
                  <a:gd name="connsiteY136" fmla="*/ 1014044 h 6867039"/>
                  <a:gd name="connsiteX137" fmla="*/ 829922 w 6348364"/>
                  <a:gd name="connsiteY137" fmla="*/ 932108 h 6867039"/>
                  <a:gd name="connsiteX138" fmla="*/ 892436 w 6348364"/>
                  <a:gd name="connsiteY138" fmla="*/ 852329 h 6867039"/>
                  <a:gd name="connsiteX139" fmla="*/ 957105 w 6348364"/>
                  <a:gd name="connsiteY139" fmla="*/ 772549 h 6867039"/>
                  <a:gd name="connsiteX140" fmla="*/ 1019619 w 6348364"/>
                  <a:gd name="connsiteY140" fmla="*/ 697081 h 6867039"/>
                  <a:gd name="connsiteX141" fmla="*/ 1086444 w 6348364"/>
                  <a:gd name="connsiteY141" fmla="*/ 621614 h 6867039"/>
                  <a:gd name="connsiteX142" fmla="*/ 1159735 w 6348364"/>
                  <a:gd name="connsiteY142" fmla="*/ 546147 h 6867039"/>
                  <a:gd name="connsiteX143" fmla="*/ 1230872 w 6348364"/>
                  <a:gd name="connsiteY143" fmla="*/ 474991 h 6867039"/>
                  <a:gd name="connsiteX144" fmla="*/ 1302008 w 6348364"/>
                  <a:gd name="connsiteY144" fmla="*/ 403836 h 6867039"/>
                  <a:gd name="connsiteX145" fmla="*/ 1377455 w 6348364"/>
                  <a:gd name="connsiteY145" fmla="*/ 332682 h 6867039"/>
                  <a:gd name="connsiteX146" fmla="*/ 1452903 w 6348364"/>
                  <a:gd name="connsiteY146" fmla="*/ 263683 h 6867039"/>
                  <a:gd name="connsiteX147" fmla="*/ 1532661 w 6348364"/>
                  <a:gd name="connsiteY147" fmla="*/ 201153 h 6867039"/>
                  <a:gd name="connsiteX148" fmla="*/ 1614576 w 6348364"/>
                  <a:gd name="connsiteY148" fmla="*/ 136466 h 6867039"/>
                  <a:gd name="connsiteX149" fmla="*/ 1698646 w 6348364"/>
                  <a:gd name="connsiteY149" fmla="*/ 73936 h 6867039"/>
                  <a:gd name="connsiteX150" fmla="*/ 1782716 w 6348364"/>
                  <a:gd name="connsiteY150" fmla="*/ 13562 h 6867039"/>
                  <a:gd name="connsiteX151" fmla="*/ 1802802 w 6348364"/>
                  <a:gd name="connsiteY151" fmla="*/ 0 h 6867039"/>
                  <a:gd name="connsiteX0" fmla="*/ 6054642 w 6197470"/>
                  <a:gd name="connsiteY0" fmla="*/ 6867039 h 6867039"/>
                  <a:gd name="connsiteX1" fmla="*/ 5977765 w 6197470"/>
                  <a:gd name="connsiteY1" fmla="*/ 6864928 h 6867039"/>
                  <a:gd name="connsiteX2" fmla="*/ 6016396 w 6197470"/>
                  <a:gd name="connsiteY2" fmla="*/ 6848753 h 6867039"/>
                  <a:gd name="connsiteX3" fmla="*/ 6106932 w 6197470"/>
                  <a:gd name="connsiteY3" fmla="*/ 6807785 h 6867039"/>
                  <a:gd name="connsiteX4" fmla="*/ 6197470 w 6197470"/>
                  <a:gd name="connsiteY4" fmla="*/ 6764660 h 6867039"/>
                  <a:gd name="connsiteX5" fmla="*/ 6054642 w 6197470"/>
                  <a:gd name="connsiteY5" fmla="*/ 6867039 h 6867039"/>
                  <a:gd name="connsiteX6" fmla="*/ 1802802 w 6197470"/>
                  <a:gd name="connsiteY6" fmla="*/ 0 h 6867039"/>
                  <a:gd name="connsiteX7" fmla="*/ 2367371 w 6197470"/>
                  <a:gd name="connsiteY7" fmla="*/ 0 h 6867039"/>
                  <a:gd name="connsiteX8" fmla="*/ 2345338 w 6197470"/>
                  <a:gd name="connsiteY8" fmla="*/ 13562 h 6867039"/>
                  <a:gd name="connsiteX9" fmla="*/ 2261268 w 6197470"/>
                  <a:gd name="connsiteY9" fmla="*/ 69624 h 6867039"/>
                  <a:gd name="connsiteX10" fmla="*/ 2181509 w 6197470"/>
                  <a:gd name="connsiteY10" fmla="*/ 129998 h 6867039"/>
                  <a:gd name="connsiteX11" fmla="*/ 2103906 w 6197470"/>
                  <a:gd name="connsiteY11" fmla="*/ 183903 h 6867039"/>
                  <a:gd name="connsiteX12" fmla="*/ 1953011 w 6197470"/>
                  <a:gd name="connsiteY12" fmla="*/ 308963 h 6867039"/>
                  <a:gd name="connsiteX13" fmla="*/ 1806428 w 6197470"/>
                  <a:gd name="connsiteY13" fmla="*/ 434024 h 6867039"/>
                  <a:gd name="connsiteX14" fmla="*/ 1666311 w 6197470"/>
                  <a:gd name="connsiteY14" fmla="*/ 569865 h 6867039"/>
                  <a:gd name="connsiteX15" fmla="*/ 1534817 w 6197470"/>
                  <a:gd name="connsiteY15" fmla="*/ 712175 h 6867039"/>
                  <a:gd name="connsiteX16" fmla="*/ 1411945 w 6197470"/>
                  <a:gd name="connsiteY16" fmla="*/ 858797 h 6867039"/>
                  <a:gd name="connsiteX17" fmla="*/ 1293385 w 6197470"/>
                  <a:gd name="connsiteY17" fmla="*/ 1009732 h 6867039"/>
                  <a:gd name="connsiteX18" fmla="*/ 1185603 w 6197470"/>
                  <a:gd name="connsiteY18" fmla="*/ 1164979 h 6867039"/>
                  <a:gd name="connsiteX19" fmla="*/ 1084288 w 6197470"/>
                  <a:gd name="connsiteY19" fmla="*/ 1328851 h 6867039"/>
                  <a:gd name="connsiteX20" fmla="*/ 987284 w 6197470"/>
                  <a:gd name="connsiteY20" fmla="*/ 1490567 h 6867039"/>
                  <a:gd name="connsiteX21" fmla="*/ 905370 w 6197470"/>
                  <a:gd name="connsiteY21" fmla="*/ 1660908 h 6867039"/>
                  <a:gd name="connsiteX22" fmla="*/ 825611 w 6197470"/>
                  <a:gd name="connsiteY22" fmla="*/ 1833405 h 6867039"/>
                  <a:gd name="connsiteX23" fmla="*/ 758786 w 6197470"/>
                  <a:gd name="connsiteY23" fmla="*/ 2008058 h 6867039"/>
                  <a:gd name="connsiteX24" fmla="*/ 694117 w 6197470"/>
                  <a:gd name="connsiteY24" fmla="*/ 2187023 h 6867039"/>
                  <a:gd name="connsiteX25" fmla="*/ 642381 w 6197470"/>
                  <a:gd name="connsiteY25" fmla="*/ 2368145 h 6867039"/>
                  <a:gd name="connsiteX26" fmla="*/ 599269 w 6197470"/>
                  <a:gd name="connsiteY26" fmla="*/ 2551423 h 6867039"/>
                  <a:gd name="connsiteX27" fmla="*/ 562623 w 6197470"/>
                  <a:gd name="connsiteY27" fmla="*/ 2739014 h 6867039"/>
                  <a:gd name="connsiteX28" fmla="*/ 538911 w 6197470"/>
                  <a:gd name="connsiteY28" fmla="*/ 2924448 h 6867039"/>
                  <a:gd name="connsiteX29" fmla="*/ 523821 w 6197470"/>
                  <a:gd name="connsiteY29" fmla="*/ 3112038 h 6867039"/>
                  <a:gd name="connsiteX30" fmla="*/ 515198 w 6197470"/>
                  <a:gd name="connsiteY30" fmla="*/ 3301785 h 6867039"/>
                  <a:gd name="connsiteX31" fmla="*/ 515198 w 6197470"/>
                  <a:gd name="connsiteY31" fmla="*/ 3396658 h 6867039"/>
                  <a:gd name="connsiteX32" fmla="*/ 515198 w 6197470"/>
                  <a:gd name="connsiteY32" fmla="*/ 3491531 h 6867039"/>
                  <a:gd name="connsiteX33" fmla="*/ 519510 w 6197470"/>
                  <a:gd name="connsiteY33" fmla="*/ 3584249 h 6867039"/>
                  <a:gd name="connsiteX34" fmla="*/ 528132 w 6197470"/>
                  <a:gd name="connsiteY34" fmla="*/ 3679122 h 6867039"/>
                  <a:gd name="connsiteX35" fmla="*/ 538911 w 6197470"/>
                  <a:gd name="connsiteY35" fmla="*/ 3773995 h 6867039"/>
                  <a:gd name="connsiteX36" fmla="*/ 551844 w 6197470"/>
                  <a:gd name="connsiteY36" fmla="*/ 3868868 h 6867039"/>
                  <a:gd name="connsiteX37" fmla="*/ 562623 w 6197470"/>
                  <a:gd name="connsiteY37" fmla="*/ 3965898 h 6867039"/>
                  <a:gd name="connsiteX38" fmla="*/ 579868 w 6197470"/>
                  <a:gd name="connsiteY38" fmla="*/ 4060771 h 6867039"/>
                  <a:gd name="connsiteX39" fmla="*/ 599269 w 6197470"/>
                  <a:gd name="connsiteY39" fmla="*/ 4155645 h 6867039"/>
                  <a:gd name="connsiteX40" fmla="*/ 622981 w 6197470"/>
                  <a:gd name="connsiteY40" fmla="*/ 4246205 h 6867039"/>
                  <a:gd name="connsiteX41" fmla="*/ 646693 w 6197470"/>
                  <a:gd name="connsiteY41" fmla="*/ 4343235 h 6867039"/>
                  <a:gd name="connsiteX42" fmla="*/ 674716 w 6197470"/>
                  <a:gd name="connsiteY42" fmla="*/ 4433796 h 6867039"/>
                  <a:gd name="connsiteX43" fmla="*/ 702739 w 6197470"/>
                  <a:gd name="connsiteY43" fmla="*/ 4528669 h 6867039"/>
                  <a:gd name="connsiteX44" fmla="*/ 737230 w 6197470"/>
                  <a:gd name="connsiteY44" fmla="*/ 4619230 h 6867039"/>
                  <a:gd name="connsiteX45" fmla="*/ 769564 w 6197470"/>
                  <a:gd name="connsiteY45" fmla="*/ 4716260 h 6867039"/>
                  <a:gd name="connsiteX46" fmla="*/ 810521 w 6197470"/>
                  <a:gd name="connsiteY46" fmla="*/ 4806820 h 6867039"/>
                  <a:gd name="connsiteX47" fmla="*/ 849323 w 6197470"/>
                  <a:gd name="connsiteY47" fmla="*/ 4897381 h 6867039"/>
                  <a:gd name="connsiteX48" fmla="*/ 892436 w 6197470"/>
                  <a:gd name="connsiteY48" fmla="*/ 4990098 h 6867039"/>
                  <a:gd name="connsiteX49" fmla="*/ 935549 w 6197470"/>
                  <a:gd name="connsiteY49" fmla="*/ 5076347 h 6867039"/>
                  <a:gd name="connsiteX50" fmla="*/ 985128 w 6197470"/>
                  <a:gd name="connsiteY50" fmla="*/ 5164751 h 6867039"/>
                  <a:gd name="connsiteX51" fmla="*/ 1034708 w 6197470"/>
                  <a:gd name="connsiteY51" fmla="*/ 5251000 h 6867039"/>
                  <a:gd name="connsiteX52" fmla="*/ 1086444 w 6197470"/>
                  <a:gd name="connsiteY52" fmla="*/ 5335092 h 6867039"/>
                  <a:gd name="connsiteX53" fmla="*/ 1138179 w 6197470"/>
                  <a:gd name="connsiteY53" fmla="*/ 5419184 h 6867039"/>
                  <a:gd name="connsiteX54" fmla="*/ 1194226 w 6197470"/>
                  <a:gd name="connsiteY54" fmla="*/ 5501120 h 6867039"/>
                  <a:gd name="connsiteX55" fmla="*/ 1254584 w 6197470"/>
                  <a:gd name="connsiteY55" fmla="*/ 5580900 h 6867039"/>
                  <a:gd name="connsiteX56" fmla="*/ 1312786 w 6197470"/>
                  <a:gd name="connsiteY56" fmla="*/ 5656368 h 6867039"/>
                  <a:gd name="connsiteX57" fmla="*/ 1373144 w 6197470"/>
                  <a:gd name="connsiteY57" fmla="*/ 5731835 h 6867039"/>
                  <a:gd name="connsiteX58" fmla="*/ 1435657 w 6197470"/>
                  <a:gd name="connsiteY58" fmla="*/ 5807303 h 6867039"/>
                  <a:gd name="connsiteX59" fmla="*/ 1500327 w 6197470"/>
                  <a:gd name="connsiteY59" fmla="*/ 5878457 h 6867039"/>
                  <a:gd name="connsiteX60" fmla="*/ 1567152 w 6197470"/>
                  <a:gd name="connsiteY60" fmla="*/ 5949612 h 6867039"/>
                  <a:gd name="connsiteX61" fmla="*/ 1633977 w 6197470"/>
                  <a:gd name="connsiteY61" fmla="*/ 6018611 h 6867039"/>
                  <a:gd name="connsiteX62" fmla="*/ 1707268 w 6197470"/>
                  <a:gd name="connsiteY62" fmla="*/ 6085454 h 6867039"/>
                  <a:gd name="connsiteX63" fmla="*/ 1774093 w 6197470"/>
                  <a:gd name="connsiteY63" fmla="*/ 6147984 h 6867039"/>
                  <a:gd name="connsiteX64" fmla="*/ 1849541 w 6197470"/>
                  <a:gd name="connsiteY64" fmla="*/ 6212670 h 6867039"/>
                  <a:gd name="connsiteX65" fmla="*/ 1996124 w 6197470"/>
                  <a:gd name="connsiteY65" fmla="*/ 6335574 h 6867039"/>
                  <a:gd name="connsiteX66" fmla="*/ 2151330 w 6197470"/>
                  <a:gd name="connsiteY66" fmla="*/ 6447697 h 6867039"/>
                  <a:gd name="connsiteX67" fmla="*/ 2313004 w 6197470"/>
                  <a:gd name="connsiteY67" fmla="*/ 6551195 h 6867039"/>
                  <a:gd name="connsiteX68" fmla="*/ 2476832 w 6197470"/>
                  <a:gd name="connsiteY68" fmla="*/ 6650381 h 6867039"/>
                  <a:gd name="connsiteX69" fmla="*/ 2647128 w 6197470"/>
                  <a:gd name="connsiteY69" fmla="*/ 6736630 h 6867039"/>
                  <a:gd name="connsiteX70" fmla="*/ 2821735 w 6197470"/>
                  <a:gd name="connsiteY70" fmla="*/ 6820722 h 6867039"/>
                  <a:gd name="connsiteX71" fmla="*/ 2930212 w 6197470"/>
                  <a:gd name="connsiteY71" fmla="*/ 6864928 h 6867039"/>
                  <a:gd name="connsiteX72" fmla="*/ 1812362 w 6197470"/>
                  <a:gd name="connsiteY72" fmla="*/ 6864928 h 6867039"/>
                  <a:gd name="connsiteX73" fmla="*/ 1746070 w 6197470"/>
                  <a:gd name="connsiteY73" fmla="*/ 6820722 h 6867039"/>
                  <a:gd name="connsiteX74" fmla="*/ 1662000 w 6197470"/>
                  <a:gd name="connsiteY74" fmla="*/ 6760348 h 6867039"/>
                  <a:gd name="connsiteX75" fmla="*/ 1582241 w 6197470"/>
                  <a:gd name="connsiteY75" fmla="*/ 6697818 h 6867039"/>
                  <a:gd name="connsiteX76" fmla="*/ 1504638 w 6197470"/>
                  <a:gd name="connsiteY76" fmla="*/ 6633131 h 6867039"/>
                  <a:gd name="connsiteX77" fmla="*/ 1429191 w 6197470"/>
                  <a:gd name="connsiteY77" fmla="*/ 6570601 h 6867039"/>
                  <a:gd name="connsiteX78" fmla="*/ 1353743 w 6197470"/>
                  <a:gd name="connsiteY78" fmla="*/ 6501603 h 6867039"/>
                  <a:gd name="connsiteX79" fmla="*/ 1278296 w 6197470"/>
                  <a:gd name="connsiteY79" fmla="*/ 6430448 h 6867039"/>
                  <a:gd name="connsiteX80" fmla="*/ 1207159 w 6197470"/>
                  <a:gd name="connsiteY80" fmla="*/ 6359293 h 6867039"/>
                  <a:gd name="connsiteX81" fmla="*/ 1133868 w 6197470"/>
                  <a:gd name="connsiteY81" fmla="*/ 6288138 h 6867039"/>
                  <a:gd name="connsiteX82" fmla="*/ 1062731 w 6197470"/>
                  <a:gd name="connsiteY82" fmla="*/ 6212670 h 6867039"/>
                  <a:gd name="connsiteX83" fmla="*/ 995907 w 6197470"/>
                  <a:gd name="connsiteY83" fmla="*/ 6137203 h 6867039"/>
                  <a:gd name="connsiteX84" fmla="*/ 933393 w 6197470"/>
                  <a:gd name="connsiteY84" fmla="*/ 6057423 h 6867039"/>
                  <a:gd name="connsiteX85" fmla="*/ 868724 w 6197470"/>
                  <a:gd name="connsiteY85" fmla="*/ 5973331 h 6867039"/>
                  <a:gd name="connsiteX86" fmla="*/ 806210 w 6197470"/>
                  <a:gd name="connsiteY86" fmla="*/ 5891395 h 6867039"/>
                  <a:gd name="connsiteX87" fmla="*/ 745852 w 6197470"/>
                  <a:gd name="connsiteY87" fmla="*/ 5807303 h 6867039"/>
                  <a:gd name="connsiteX88" fmla="*/ 685494 w 6197470"/>
                  <a:gd name="connsiteY88" fmla="*/ 5721054 h 6867039"/>
                  <a:gd name="connsiteX89" fmla="*/ 631603 w 6197470"/>
                  <a:gd name="connsiteY89" fmla="*/ 5632649 h 6867039"/>
                  <a:gd name="connsiteX90" fmla="*/ 575556 w 6197470"/>
                  <a:gd name="connsiteY90" fmla="*/ 5542088 h 6867039"/>
                  <a:gd name="connsiteX91" fmla="*/ 523821 w 6197470"/>
                  <a:gd name="connsiteY91" fmla="*/ 5449371 h 6867039"/>
                  <a:gd name="connsiteX92" fmla="*/ 472086 w 6197470"/>
                  <a:gd name="connsiteY92" fmla="*/ 5354498 h 6867039"/>
                  <a:gd name="connsiteX93" fmla="*/ 424662 w 6197470"/>
                  <a:gd name="connsiteY93" fmla="*/ 5259625 h 6867039"/>
                  <a:gd name="connsiteX94" fmla="*/ 377237 w 6197470"/>
                  <a:gd name="connsiteY94" fmla="*/ 5160439 h 6867039"/>
                  <a:gd name="connsiteX95" fmla="*/ 334125 w 6197470"/>
                  <a:gd name="connsiteY95" fmla="*/ 5065566 h 6867039"/>
                  <a:gd name="connsiteX96" fmla="*/ 293167 w 6197470"/>
                  <a:gd name="connsiteY96" fmla="*/ 4966380 h 6867039"/>
                  <a:gd name="connsiteX97" fmla="*/ 254366 w 6197470"/>
                  <a:gd name="connsiteY97" fmla="*/ 4867194 h 6867039"/>
                  <a:gd name="connsiteX98" fmla="*/ 217720 w 6197470"/>
                  <a:gd name="connsiteY98" fmla="*/ 4768009 h 6867039"/>
                  <a:gd name="connsiteX99" fmla="*/ 187541 w 6197470"/>
                  <a:gd name="connsiteY99" fmla="*/ 4668823 h 6867039"/>
                  <a:gd name="connsiteX100" fmla="*/ 159518 w 6197470"/>
                  <a:gd name="connsiteY100" fmla="*/ 4569637 h 6867039"/>
                  <a:gd name="connsiteX101" fmla="*/ 131494 w 6197470"/>
                  <a:gd name="connsiteY101" fmla="*/ 4470451 h 6867039"/>
                  <a:gd name="connsiteX102" fmla="*/ 107782 w 6197470"/>
                  <a:gd name="connsiteY102" fmla="*/ 4366953 h 6867039"/>
                  <a:gd name="connsiteX103" fmla="*/ 84070 w 6197470"/>
                  <a:gd name="connsiteY103" fmla="*/ 4267768 h 6867039"/>
                  <a:gd name="connsiteX104" fmla="*/ 62514 w 6197470"/>
                  <a:gd name="connsiteY104" fmla="*/ 4168582 h 6867039"/>
                  <a:gd name="connsiteX105" fmla="*/ 47424 w 6197470"/>
                  <a:gd name="connsiteY105" fmla="*/ 4065084 h 6867039"/>
                  <a:gd name="connsiteX106" fmla="*/ 32335 w 6197470"/>
                  <a:gd name="connsiteY106" fmla="*/ 3965898 h 6867039"/>
                  <a:gd name="connsiteX107" fmla="*/ 19401 w 6197470"/>
                  <a:gd name="connsiteY107" fmla="*/ 3862400 h 6867039"/>
                  <a:gd name="connsiteX108" fmla="*/ 12934 w 6197470"/>
                  <a:gd name="connsiteY108" fmla="*/ 3763214 h 6867039"/>
                  <a:gd name="connsiteX109" fmla="*/ 4311 w 6197470"/>
                  <a:gd name="connsiteY109" fmla="*/ 3659716 h 6867039"/>
                  <a:gd name="connsiteX110" fmla="*/ 0 w 6197470"/>
                  <a:gd name="connsiteY110" fmla="*/ 3560530 h 6867039"/>
                  <a:gd name="connsiteX111" fmla="*/ 0 w 6197470"/>
                  <a:gd name="connsiteY111" fmla="*/ 3457032 h 6867039"/>
                  <a:gd name="connsiteX112" fmla="*/ 0 w 6197470"/>
                  <a:gd name="connsiteY112" fmla="*/ 3357846 h 6867039"/>
                  <a:gd name="connsiteX113" fmla="*/ 4311 w 6197470"/>
                  <a:gd name="connsiteY113" fmla="*/ 3258660 h 6867039"/>
                  <a:gd name="connsiteX114" fmla="*/ 8623 w 6197470"/>
                  <a:gd name="connsiteY114" fmla="*/ 3155162 h 6867039"/>
                  <a:gd name="connsiteX115" fmla="*/ 15090 w 6197470"/>
                  <a:gd name="connsiteY115" fmla="*/ 3055977 h 6867039"/>
                  <a:gd name="connsiteX116" fmla="*/ 28023 w 6197470"/>
                  <a:gd name="connsiteY116" fmla="*/ 2956791 h 6867039"/>
                  <a:gd name="connsiteX117" fmla="*/ 38802 w 6197470"/>
                  <a:gd name="connsiteY117" fmla="*/ 2857605 h 6867039"/>
                  <a:gd name="connsiteX118" fmla="*/ 56047 w 6197470"/>
                  <a:gd name="connsiteY118" fmla="*/ 2758419 h 6867039"/>
                  <a:gd name="connsiteX119" fmla="*/ 71136 w 6197470"/>
                  <a:gd name="connsiteY119" fmla="*/ 2659234 h 6867039"/>
                  <a:gd name="connsiteX120" fmla="*/ 90537 w 6197470"/>
                  <a:gd name="connsiteY120" fmla="*/ 2560048 h 6867039"/>
                  <a:gd name="connsiteX121" fmla="*/ 112093 w 6197470"/>
                  <a:gd name="connsiteY121" fmla="*/ 2463018 h 6867039"/>
                  <a:gd name="connsiteX122" fmla="*/ 137961 w 6197470"/>
                  <a:gd name="connsiteY122" fmla="*/ 2363833 h 6867039"/>
                  <a:gd name="connsiteX123" fmla="*/ 161673 w 6197470"/>
                  <a:gd name="connsiteY123" fmla="*/ 2268959 h 6867039"/>
                  <a:gd name="connsiteX124" fmla="*/ 226343 w 6197470"/>
                  <a:gd name="connsiteY124" fmla="*/ 2079213 h 6867039"/>
                  <a:gd name="connsiteX125" fmla="*/ 293167 w 6197470"/>
                  <a:gd name="connsiteY125" fmla="*/ 1891622 h 6867039"/>
                  <a:gd name="connsiteX126" fmla="*/ 334125 w 6197470"/>
                  <a:gd name="connsiteY126" fmla="*/ 1801062 h 6867039"/>
                  <a:gd name="connsiteX127" fmla="*/ 372926 w 6197470"/>
                  <a:gd name="connsiteY127" fmla="*/ 1710501 h 6867039"/>
                  <a:gd name="connsiteX128" fmla="*/ 411728 w 6197470"/>
                  <a:gd name="connsiteY128" fmla="*/ 1617784 h 6867039"/>
                  <a:gd name="connsiteX129" fmla="*/ 461307 w 6197470"/>
                  <a:gd name="connsiteY129" fmla="*/ 1527223 h 6867039"/>
                  <a:gd name="connsiteX130" fmla="*/ 504420 w 6197470"/>
                  <a:gd name="connsiteY130" fmla="*/ 1438818 h 6867039"/>
                  <a:gd name="connsiteX131" fmla="*/ 556156 w 6197470"/>
                  <a:gd name="connsiteY131" fmla="*/ 1352570 h 6867039"/>
                  <a:gd name="connsiteX132" fmla="*/ 603580 w 6197470"/>
                  <a:gd name="connsiteY132" fmla="*/ 1264165 h 6867039"/>
                  <a:gd name="connsiteX133" fmla="*/ 659626 w 6197470"/>
                  <a:gd name="connsiteY133" fmla="*/ 1182229 h 6867039"/>
                  <a:gd name="connsiteX134" fmla="*/ 713518 w 6197470"/>
                  <a:gd name="connsiteY134" fmla="*/ 1098137 h 6867039"/>
                  <a:gd name="connsiteX135" fmla="*/ 769564 w 6197470"/>
                  <a:gd name="connsiteY135" fmla="*/ 1014044 h 6867039"/>
                  <a:gd name="connsiteX136" fmla="*/ 829922 w 6197470"/>
                  <a:gd name="connsiteY136" fmla="*/ 932108 h 6867039"/>
                  <a:gd name="connsiteX137" fmla="*/ 892436 w 6197470"/>
                  <a:gd name="connsiteY137" fmla="*/ 852329 h 6867039"/>
                  <a:gd name="connsiteX138" fmla="*/ 957105 w 6197470"/>
                  <a:gd name="connsiteY138" fmla="*/ 772549 h 6867039"/>
                  <a:gd name="connsiteX139" fmla="*/ 1019619 w 6197470"/>
                  <a:gd name="connsiteY139" fmla="*/ 697081 h 6867039"/>
                  <a:gd name="connsiteX140" fmla="*/ 1086444 w 6197470"/>
                  <a:gd name="connsiteY140" fmla="*/ 621614 h 6867039"/>
                  <a:gd name="connsiteX141" fmla="*/ 1159735 w 6197470"/>
                  <a:gd name="connsiteY141" fmla="*/ 546147 h 6867039"/>
                  <a:gd name="connsiteX142" fmla="*/ 1230872 w 6197470"/>
                  <a:gd name="connsiteY142" fmla="*/ 474991 h 6867039"/>
                  <a:gd name="connsiteX143" fmla="*/ 1302008 w 6197470"/>
                  <a:gd name="connsiteY143" fmla="*/ 403836 h 6867039"/>
                  <a:gd name="connsiteX144" fmla="*/ 1377455 w 6197470"/>
                  <a:gd name="connsiteY144" fmla="*/ 332682 h 6867039"/>
                  <a:gd name="connsiteX145" fmla="*/ 1452903 w 6197470"/>
                  <a:gd name="connsiteY145" fmla="*/ 263683 h 6867039"/>
                  <a:gd name="connsiteX146" fmla="*/ 1532661 w 6197470"/>
                  <a:gd name="connsiteY146" fmla="*/ 201153 h 6867039"/>
                  <a:gd name="connsiteX147" fmla="*/ 1614576 w 6197470"/>
                  <a:gd name="connsiteY147" fmla="*/ 136466 h 6867039"/>
                  <a:gd name="connsiteX148" fmla="*/ 1698646 w 6197470"/>
                  <a:gd name="connsiteY148" fmla="*/ 73936 h 6867039"/>
                  <a:gd name="connsiteX149" fmla="*/ 1782716 w 6197470"/>
                  <a:gd name="connsiteY149" fmla="*/ 13562 h 6867039"/>
                  <a:gd name="connsiteX150" fmla="*/ 1802802 w 6197470"/>
                  <a:gd name="connsiteY150" fmla="*/ 0 h 6867039"/>
                  <a:gd name="connsiteX0" fmla="*/ 6054642 w 6106932"/>
                  <a:gd name="connsiteY0" fmla="*/ 6867039 h 6867039"/>
                  <a:gd name="connsiteX1" fmla="*/ 5977765 w 6106932"/>
                  <a:gd name="connsiteY1" fmla="*/ 6864928 h 6867039"/>
                  <a:gd name="connsiteX2" fmla="*/ 6016396 w 6106932"/>
                  <a:gd name="connsiteY2" fmla="*/ 6848753 h 6867039"/>
                  <a:gd name="connsiteX3" fmla="*/ 6106932 w 6106932"/>
                  <a:gd name="connsiteY3" fmla="*/ 6807785 h 6867039"/>
                  <a:gd name="connsiteX4" fmla="*/ 6054642 w 6106932"/>
                  <a:gd name="connsiteY4" fmla="*/ 6867039 h 6867039"/>
                  <a:gd name="connsiteX5" fmla="*/ 1802802 w 6106932"/>
                  <a:gd name="connsiteY5" fmla="*/ 0 h 6867039"/>
                  <a:gd name="connsiteX6" fmla="*/ 2367371 w 6106932"/>
                  <a:gd name="connsiteY6" fmla="*/ 0 h 6867039"/>
                  <a:gd name="connsiteX7" fmla="*/ 2345338 w 6106932"/>
                  <a:gd name="connsiteY7" fmla="*/ 13562 h 6867039"/>
                  <a:gd name="connsiteX8" fmla="*/ 2261268 w 6106932"/>
                  <a:gd name="connsiteY8" fmla="*/ 69624 h 6867039"/>
                  <a:gd name="connsiteX9" fmla="*/ 2181509 w 6106932"/>
                  <a:gd name="connsiteY9" fmla="*/ 129998 h 6867039"/>
                  <a:gd name="connsiteX10" fmla="*/ 2103906 w 6106932"/>
                  <a:gd name="connsiteY10" fmla="*/ 183903 h 6867039"/>
                  <a:gd name="connsiteX11" fmla="*/ 1953011 w 6106932"/>
                  <a:gd name="connsiteY11" fmla="*/ 308963 h 6867039"/>
                  <a:gd name="connsiteX12" fmla="*/ 1806428 w 6106932"/>
                  <a:gd name="connsiteY12" fmla="*/ 434024 h 6867039"/>
                  <a:gd name="connsiteX13" fmla="*/ 1666311 w 6106932"/>
                  <a:gd name="connsiteY13" fmla="*/ 569865 h 6867039"/>
                  <a:gd name="connsiteX14" fmla="*/ 1534817 w 6106932"/>
                  <a:gd name="connsiteY14" fmla="*/ 712175 h 6867039"/>
                  <a:gd name="connsiteX15" fmla="*/ 1411945 w 6106932"/>
                  <a:gd name="connsiteY15" fmla="*/ 858797 h 6867039"/>
                  <a:gd name="connsiteX16" fmla="*/ 1293385 w 6106932"/>
                  <a:gd name="connsiteY16" fmla="*/ 1009732 h 6867039"/>
                  <a:gd name="connsiteX17" fmla="*/ 1185603 w 6106932"/>
                  <a:gd name="connsiteY17" fmla="*/ 1164979 h 6867039"/>
                  <a:gd name="connsiteX18" fmla="*/ 1084288 w 6106932"/>
                  <a:gd name="connsiteY18" fmla="*/ 1328851 h 6867039"/>
                  <a:gd name="connsiteX19" fmla="*/ 987284 w 6106932"/>
                  <a:gd name="connsiteY19" fmla="*/ 1490567 h 6867039"/>
                  <a:gd name="connsiteX20" fmla="*/ 905370 w 6106932"/>
                  <a:gd name="connsiteY20" fmla="*/ 1660908 h 6867039"/>
                  <a:gd name="connsiteX21" fmla="*/ 825611 w 6106932"/>
                  <a:gd name="connsiteY21" fmla="*/ 1833405 h 6867039"/>
                  <a:gd name="connsiteX22" fmla="*/ 758786 w 6106932"/>
                  <a:gd name="connsiteY22" fmla="*/ 2008058 h 6867039"/>
                  <a:gd name="connsiteX23" fmla="*/ 694117 w 6106932"/>
                  <a:gd name="connsiteY23" fmla="*/ 2187023 h 6867039"/>
                  <a:gd name="connsiteX24" fmla="*/ 642381 w 6106932"/>
                  <a:gd name="connsiteY24" fmla="*/ 2368145 h 6867039"/>
                  <a:gd name="connsiteX25" fmla="*/ 599269 w 6106932"/>
                  <a:gd name="connsiteY25" fmla="*/ 2551423 h 6867039"/>
                  <a:gd name="connsiteX26" fmla="*/ 562623 w 6106932"/>
                  <a:gd name="connsiteY26" fmla="*/ 2739014 h 6867039"/>
                  <a:gd name="connsiteX27" fmla="*/ 538911 w 6106932"/>
                  <a:gd name="connsiteY27" fmla="*/ 2924448 h 6867039"/>
                  <a:gd name="connsiteX28" fmla="*/ 523821 w 6106932"/>
                  <a:gd name="connsiteY28" fmla="*/ 3112038 h 6867039"/>
                  <a:gd name="connsiteX29" fmla="*/ 515198 w 6106932"/>
                  <a:gd name="connsiteY29" fmla="*/ 3301785 h 6867039"/>
                  <a:gd name="connsiteX30" fmla="*/ 515198 w 6106932"/>
                  <a:gd name="connsiteY30" fmla="*/ 3396658 h 6867039"/>
                  <a:gd name="connsiteX31" fmla="*/ 515198 w 6106932"/>
                  <a:gd name="connsiteY31" fmla="*/ 3491531 h 6867039"/>
                  <a:gd name="connsiteX32" fmla="*/ 519510 w 6106932"/>
                  <a:gd name="connsiteY32" fmla="*/ 3584249 h 6867039"/>
                  <a:gd name="connsiteX33" fmla="*/ 528132 w 6106932"/>
                  <a:gd name="connsiteY33" fmla="*/ 3679122 h 6867039"/>
                  <a:gd name="connsiteX34" fmla="*/ 538911 w 6106932"/>
                  <a:gd name="connsiteY34" fmla="*/ 3773995 h 6867039"/>
                  <a:gd name="connsiteX35" fmla="*/ 551844 w 6106932"/>
                  <a:gd name="connsiteY35" fmla="*/ 3868868 h 6867039"/>
                  <a:gd name="connsiteX36" fmla="*/ 562623 w 6106932"/>
                  <a:gd name="connsiteY36" fmla="*/ 3965898 h 6867039"/>
                  <a:gd name="connsiteX37" fmla="*/ 579868 w 6106932"/>
                  <a:gd name="connsiteY37" fmla="*/ 4060771 h 6867039"/>
                  <a:gd name="connsiteX38" fmla="*/ 599269 w 6106932"/>
                  <a:gd name="connsiteY38" fmla="*/ 4155645 h 6867039"/>
                  <a:gd name="connsiteX39" fmla="*/ 622981 w 6106932"/>
                  <a:gd name="connsiteY39" fmla="*/ 4246205 h 6867039"/>
                  <a:gd name="connsiteX40" fmla="*/ 646693 w 6106932"/>
                  <a:gd name="connsiteY40" fmla="*/ 4343235 h 6867039"/>
                  <a:gd name="connsiteX41" fmla="*/ 674716 w 6106932"/>
                  <a:gd name="connsiteY41" fmla="*/ 4433796 h 6867039"/>
                  <a:gd name="connsiteX42" fmla="*/ 702739 w 6106932"/>
                  <a:gd name="connsiteY42" fmla="*/ 4528669 h 6867039"/>
                  <a:gd name="connsiteX43" fmla="*/ 737230 w 6106932"/>
                  <a:gd name="connsiteY43" fmla="*/ 4619230 h 6867039"/>
                  <a:gd name="connsiteX44" fmla="*/ 769564 w 6106932"/>
                  <a:gd name="connsiteY44" fmla="*/ 4716260 h 6867039"/>
                  <a:gd name="connsiteX45" fmla="*/ 810521 w 6106932"/>
                  <a:gd name="connsiteY45" fmla="*/ 4806820 h 6867039"/>
                  <a:gd name="connsiteX46" fmla="*/ 849323 w 6106932"/>
                  <a:gd name="connsiteY46" fmla="*/ 4897381 h 6867039"/>
                  <a:gd name="connsiteX47" fmla="*/ 892436 w 6106932"/>
                  <a:gd name="connsiteY47" fmla="*/ 4990098 h 6867039"/>
                  <a:gd name="connsiteX48" fmla="*/ 935549 w 6106932"/>
                  <a:gd name="connsiteY48" fmla="*/ 5076347 h 6867039"/>
                  <a:gd name="connsiteX49" fmla="*/ 985128 w 6106932"/>
                  <a:gd name="connsiteY49" fmla="*/ 5164751 h 6867039"/>
                  <a:gd name="connsiteX50" fmla="*/ 1034708 w 6106932"/>
                  <a:gd name="connsiteY50" fmla="*/ 5251000 h 6867039"/>
                  <a:gd name="connsiteX51" fmla="*/ 1086444 w 6106932"/>
                  <a:gd name="connsiteY51" fmla="*/ 5335092 h 6867039"/>
                  <a:gd name="connsiteX52" fmla="*/ 1138179 w 6106932"/>
                  <a:gd name="connsiteY52" fmla="*/ 5419184 h 6867039"/>
                  <a:gd name="connsiteX53" fmla="*/ 1194226 w 6106932"/>
                  <a:gd name="connsiteY53" fmla="*/ 5501120 h 6867039"/>
                  <a:gd name="connsiteX54" fmla="*/ 1254584 w 6106932"/>
                  <a:gd name="connsiteY54" fmla="*/ 5580900 h 6867039"/>
                  <a:gd name="connsiteX55" fmla="*/ 1312786 w 6106932"/>
                  <a:gd name="connsiteY55" fmla="*/ 5656368 h 6867039"/>
                  <a:gd name="connsiteX56" fmla="*/ 1373144 w 6106932"/>
                  <a:gd name="connsiteY56" fmla="*/ 5731835 h 6867039"/>
                  <a:gd name="connsiteX57" fmla="*/ 1435657 w 6106932"/>
                  <a:gd name="connsiteY57" fmla="*/ 5807303 h 6867039"/>
                  <a:gd name="connsiteX58" fmla="*/ 1500327 w 6106932"/>
                  <a:gd name="connsiteY58" fmla="*/ 5878457 h 6867039"/>
                  <a:gd name="connsiteX59" fmla="*/ 1567152 w 6106932"/>
                  <a:gd name="connsiteY59" fmla="*/ 5949612 h 6867039"/>
                  <a:gd name="connsiteX60" fmla="*/ 1633977 w 6106932"/>
                  <a:gd name="connsiteY60" fmla="*/ 6018611 h 6867039"/>
                  <a:gd name="connsiteX61" fmla="*/ 1707268 w 6106932"/>
                  <a:gd name="connsiteY61" fmla="*/ 6085454 h 6867039"/>
                  <a:gd name="connsiteX62" fmla="*/ 1774093 w 6106932"/>
                  <a:gd name="connsiteY62" fmla="*/ 6147984 h 6867039"/>
                  <a:gd name="connsiteX63" fmla="*/ 1849541 w 6106932"/>
                  <a:gd name="connsiteY63" fmla="*/ 6212670 h 6867039"/>
                  <a:gd name="connsiteX64" fmla="*/ 1996124 w 6106932"/>
                  <a:gd name="connsiteY64" fmla="*/ 6335574 h 6867039"/>
                  <a:gd name="connsiteX65" fmla="*/ 2151330 w 6106932"/>
                  <a:gd name="connsiteY65" fmla="*/ 6447697 h 6867039"/>
                  <a:gd name="connsiteX66" fmla="*/ 2313004 w 6106932"/>
                  <a:gd name="connsiteY66" fmla="*/ 6551195 h 6867039"/>
                  <a:gd name="connsiteX67" fmla="*/ 2476832 w 6106932"/>
                  <a:gd name="connsiteY67" fmla="*/ 6650381 h 6867039"/>
                  <a:gd name="connsiteX68" fmla="*/ 2647128 w 6106932"/>
                  <a:gd name="connsiteY68" fmla="*/ 6736630 h 6867039"/>
                  <a:gd name="connsiteX69" fmla="*/ 2821735 w 6106932"/>
                  <a:gd name="connsiteY69" fmla="*/ 6820722 h 6867039"/>
                  <a:gd name="connsiteX70" fmla="*/ 2930212 w 6106932"/>
                  <a:gd name="connsiteY70" fmla="*/ 6864928 h 6867039"/>
                  <a:gd name="connsiteX71" fmla="*/ 1812362 w 6106932"/>
                  <a:gd name="connsiteY71" fmla="*/ 6864928 h 6867039"/>
                  <a:gd name="connsiteX72" fmla="*/ 1746070 w 6106932"/>
                  <a:gd name="connsiteY72" fmla="*/ 6820722 h 6867039"/>
                  <a:gd name="connsiteX73" fmla="*/ 1662000 w 6106932"/>
                  <a:gd name="connsiteY73" fmla="*/ 6760348 h 6867039"/>
                  <a:gd name="connsiteX74" fmla="*/ 1582241 w 6106932"/>
                  <a:gd name="connsiteY74" fmla="*/ 6697818 h 6867039"/>
                  <a:gd name="connsiteX75" fmla="*/ 1504638 w 6106932"/>
                  <a:gd name="connsiteY75" fmla="*/ 6633131 h 6867039"/>
                  <a:gd name="connsiteX76" fmla="*/ 1429191 w 6106932"/>
                  <a:gd name="connsiteY76" fmla="*/ 6570601 h 6867039"/>
                  <a:gd name="connsiteX77" fmla="*/ 1353743 w 6106932"/>
                  <a:gd name="connsiteY77" fmla="*/ 6501603 h 6867039"/>
                  <a:gd name="connsiteX78" fmla="*/ 1278296 w 6106932"/>
                  <a:gd name="connsiteY78" fmla="*/ 6430448 h 6867039"/>
                  <a:gd name="connsiteX79" fmla="*/ 1207159 w 6106932"/>
                  <a:gd name="connsiteY79" fmla="*/ 6359293 h 6867039"/>
                  <a:gd name="connsiteX80" fmla="*/ 1133868 w 6106932"/>
                  <a:gd name="connsiteY80" fmla="*/ 6288138 h 6867039"/>
                  <a:gd name="connsiteX81" fmla="*/ 1062731 w 6106932"/>
                  <a:gd name="connsiteY81" fmla="*/ 6212670 h 6867039"/>
                  <a:gd name="connsiteX82" fmla="*/ 995907 w 6106932"/>
                  <a:gd name="connsiteY82" fmla="*/ 6137203 h 6867039"/>
                  <a:gd name="connsiteX83" fmla="*/ 933393 w 6106932"/>
                  <a:gd name="connsiteY83" fmla="*/ 6057423 h 6867039"/>
                  <a:gd name="connsiteX84" fmla="*/ 868724 w 6106932"/>
                  <a:gd name="connsiteY84" fmla="*/ 5973331 h 6867039"/>
                  <a:gd name="connsiteX85" fmla="*/ 806210 w 6106932"/>
                  <a:gd name="connsiteY85" fmla="*/ 5891395 h 6867039"/>
                  <a:gd name="connsiteX86" fmla="*/ 745852 w 6106932"/>
                  <a:gd name="connsiteY86" fmla="*/ 5807303 h 6867039"/>
                  <a:gd name="connsiteX87" fmla="*/ 685494 w 6106932"/>
                  <a:gd name="connsiteY87" fmla="*/ 5721054 h 6867039"/>
                  <a:gd name="connsiteX88" fmla="*/ 631603 w 6106932"/>
                  <a:gd name="connsiteY88" fmla="*/ 5632649 h 6867039"/>
                  <a:gd name="connsiteX89" fmla="*/ 575556 w 6106932"/>
                  <a:gd name="connsiteY89" fmla="*/ 5542088 h 6867039"/>
                  <a:gd name="connsiteX90" fmla="*/ 523821 w 6106932"/>
                  <a:gd name="connsiteY90" fmla="*/ 5449371 h 6867039"/>
                  <a:gd name="connsiteX91" fmla="*/ 472086 w 6106932"/>
                  <a:gd name="connsiteY91" fmla="*/ 5354498 h 6867039"/>
                  <a:gd name="connsiteX92" fmla="*/ 424662 w 6106932"/>
                  <a:gd name="connsiteY92" fmla="*/ 5259625 h 6867039"/>
                  <a:gd name="connsiteX93" fmla="*/ 377237 w 6106932"/>
                  <a:gd name="connsiteY93" fmla="*/ 5160439 h 6867039"/>
                  <a:gd name="connsiteX94" fmla="*/ 334125 w 6106932"/>
                  <a:gd name="connsiteY94" fmla="*/ 5065566 h 6867039"/>
                  <a:gd name="connsiteX95" fmla="*/ 293167 w 6106932"/>
                  <a:gd name="connsiteY95" fmla="*/ 4966380 h 6867039"/>
                  <a:gd name="connsiteX96" fmla="*/ 254366 w 6106932"/>
                  <a:gd name="connsiteY96" fmla="*/ 4867194 h 6867039"/>
                  <a:gd name="connsiteX97" fmla="*/ 217720 w 6106932"/>
                  <a:gd name="connsiteY97" fmla="*/ 4768009 h 6867039"/>
                  <a:gd name="connsiteX98" fmla="*/ 187541 w 6106932"/>
                  <a:gd name="connsiteY98" fmla="*/ 4668823 h 6867039"/>
                  <a:gd name="connsiteX99" fmla="*/ 159518 w 6106932"/>
                  <a:gd name="connsiteY99" fmla="*/ 4569637 h 6867039"/>
                  <a:gd name="connsiteX100" fmla="*/ 131494 w 6106932"/>
                  <a:gd name="connsiteY100" fmla="*/ 4470451 h 6867039"/>
                  <a:gd name="connsiteX101" fmla="*/ 107782 w 6106932"/>
                  <a:gd name="connsiteY101" fmla="*/ 4366953 h 6867039"/>
                  <a:gd name="connsiteX102" fmla="*/ 84070 w 6106932"/>
                  <a:gd name="connsiteY102" fmla="*/ 4267768 h 6867039"/>
                  <a:gd name="connsiteX103" fmla="*/ 62514 w 6106932"/>
                  <a:gd name="connsiteY103" fmla="*/ 4168582 h 6867039"/>
                  <a:gd name="connsiteX104" fmla="*/ 47424 w 6106932"/>
                  <a:gd name="connsiteY104" fmla="*/ 4065084 h 6867039"/>
                  <a:gd name="connsiteX105" fmla="*/ 32335 w 6106932"/>
                  <a:gd name="connsiteY105" fmla="*/ 3965898 h 6867039"/>
                  <a:gd name="connsiteX106" fmla="*/ 19401 w 6106932"/>
                  <a:gd name="connsiteY106" fmla="*/ 3862400 h 6867039"/>
                  <a:gd name="connsiteX107" fmla="*/ 12934 w 6106932"/>
                  <a:gd name="connsiteY107" fmla="*/ 3763214 h 6867039"/>
                  <a:gd name="connsiteX108" fmla="*/ 4311 w 6106932"/>
                  <a:gd name="connsiteY108" fmla="*/ 3659716 h 6867039"/>
                  <a:gd name="connsiteX109" fmla="*/ 0 w 6106932"/>
                  <a:gd name="connsiteY109" fmla="*/ 3560530 h 6867039"/>
                  <a:gd name="connsiteX110" fmla="*/ 0 w 6106932"/>
                  <a:gd name="connsiteY110" fmla="*/ 3457032 h 6867039"/>
                  <a:gd name="connsiteX111" fmla="*/ 0 w 6106932"/>
                  <a:gd name="connsiteY111" fmla="*/ 3357846 h 6867039"/>
                  <a:gd name="connsiteX112" fmla="*/ 4311 w 6106932"/>
                  <a:gd name="connsiteY112" fmla="*/ 3258660 h 6867039"/>
                  <a:gd name="connsiteX113" fmla="*/ 8623 w 6106932"/>
                  <a:gd name="connsiteY113" fmla="*/ 3155162 h 6867039"/>
                  <a:gd name="connsiteX114" fmla="*/ 15090 w 6106932"/>
                  <a:gd name="connsiteY114" fmla="*/ 3055977 h 6867039"/>
                  <a:gd name="connsiteX115" fmla="*/ 28023 w 6106932"/>
                  <a:gd name="connsiteY115" fmla="*/ 2956791 h 6867039"/>
                  <a:gd name="connsiteX116" fmla="*/ 38802 w 6106932"/>
                  <a:gd name="connsiteY116" fmla="*/ 2857605 h 6867039"/>
                  <a:gd name="connsiteX117" fmla="*/ 56047 w 6106932"/>
                  <a:gd name="connsiteY117" fmla="*/ 2758419 h 6867039"/>
                  <a:gd name="connsiteX118" fmla="*/ 71136 w 6106932"/>
                  <a:gd name="connsiteY118" fmla="*/ 2659234 h 6867039"/>
                  <a:gd name="connsiteX119" fmla="*/ 90537 w 6106932"/>
                  <a:gd name="connsiteY119" fmla="*/ 2560048 h 6867039"/>
                  <a:gd name="connsiteX120" fmla="*/ 112093 w 6106932"/>
                  <a:gd name="connsiteY120" fmla="*/ 2463018 h 6867039"/>
                  <a:gd name="connsiteX121" fmla="*/ 137961 w 6106932"/>
                  <a:gd name="connsiteY121" fmla="*/ 2363833 h 6867039"/>
                  <a:gd name="connsiteX122" fmla="*/ 161673 w 6106932"/>
                  <a:gd name="connsiteY122" fmla="*/ 2268959 h 6867039"/>
                  <a:gd name="connsiteX123" fmla="*/ 226343 w 6106932"/>
                  <a:gd name="connsiteY123" fmla="*/ 2079213 h 6867039"/>
                  <a:gd name="connsiteX124" fmla="*/ 293167 w 6106932"/>
                  <a:gd name="connsiteY124" fmla="*/ 1891622 h 6867039"/>
                  <a:gd name="connsiteX125" fmla="*/ 334125 w 6106932"/>
                  <a:gd name="connsiteY125" fmla="*/ 1801062 h 6867039"/>
                  <a:gd name="connsiteX126" fmla="*/ 372926 w 6106932"/>
                  <a:gd name="connsiteY126" fmla="*/ 1710501 h 6867039"/>
                  <a:gd name="connsiteX127" fmla="*/ 411728 w 6106932"/>
                  <a:gd name="connsiteY127" fmla="*/ 1617784 h 6867039"/>
                  <a:gd name="connsiteX128" fmla="*/ 461307 w 6106932"/>
                  <a:gd name="connsiteY128" fmla="*/ 1527223 h 6867039"/>
                  <a:gd name="connsiteX129" fmla="*/ 504420 w 6106932"/>
                  <a:gd name="connsiteY129" fmla="*/ 1438818 h 6867039"/>
                  <a:gd name="connsiteX130" fmla="*/ 556156 w 6106932"/>
                  <a:gd name="connsiteY130" fmla="*/ 1352570 h 6867039"/>
                  <a:gd name="connsiteX131" fmla="*/ 603580 w 6106932"/>
                  <a:gd name="connsiteY131" fmla="*/ 1264165 h 6867039"/>
                  <a:gd name="connsiteX132" fmla="*/ 659626 w 6106932"/>
                  <a:gd name="connsiteY132" fmla="*/ 1182229 h 6867039"/>
                  <a:gd name="connsiteX133" fmla="*/ 713518 w 6106932"/>
                  <a:gd name="connsiteY133" fmla="*/ 1098137 h 6867039"/>
                  <a:gd name="connsiteX134" fmla="*/ 769564 w 6106932"/>
                  <a:gd name="connsiteY134" fmla="*/ 1014044 h 6867039"/>
                  <a:gd name="connsiteX135" fmla="*/ 829922 w 6106932"/>
                  <a:gd name="connsiteY135" fmla="*/ 932108 h 6867039"/>
                  <a:gd name="connsiteX136" fmla="*/ 892436 w 6106932"/>
                  <a:gd name="connsiteY136" fmla="*/ 852329 h 6867039"/>
                  <a:gd name="connsiteX137" fmla="*/ 957105 w 6106932"/>
                  <a:gd name="connsiteY137" fmla="*/ 772549 h 6867039"/>
                  <a:gd name="connsiteX138" fmla="*/ 1019619 w 6106932"/>
                  <a:gd name="connsiteY138" fmla="*/ 697081 h 6867039"/>
                  <a:gd name="connsiteX139" fmla="*/ 1086444 w 6106932"/>
                  <a:gd name="connsiteY139" fmla="*/ 621614 h 6867039"/>
                  <a:gd name="connsiteX140" fmla="*/ 1159735 w 6106932"/>
                  <a:gd name="connsiteY140" fmla="*/ 546147 h 6867039"/>
                  <a:gd name="connsiteX141" fmla="*/ 1230872 w 6106932"/>
                  <a:gd name="connsiteY141" fmla="*/ 474991 h 6867039"/>
                  <a:gd name="connsiteX142" fmla="*/ 1302008 w 6106932"/>
                  <a:gd name="connsiteY142" fmla="*/ 403836 h 6867039"/>
                  <a:gd name="connsiteX143" fmla="*/ 1377455 w 6106932"/>
                  <a:gd name="connsiteY143" fmla="*/ 332682 h 6867039"/>
                  <a:gd name="connsiteX144" fmla="*/ 1452903 w 6106932"/>
                  <a:gd name="connsiteY144" fmla="*/ 263683 h 6867039"/>
                  <a:gd name="connsiteX145" fmla="*/ 1532661 w 6106932"/>
                  <a:gd name="connsiteY145" fmla="*/ 201153 h 6867039"/>
                  <a:gd name="connsiteX146" fmla="*/ 1614576 w 6106932"/>
                  <a:gd name="connsiteY146" fmla="*/ 136466 h 6867039"/>
                  <a:gd name="connsiteX147" fmla="*/ 1698646 w 6106932"/>
                  <a:gd name="connsiteY147" fmla="*/ 73936 h 6867039"/>
                  <a:gd name="connsiteX148" fmla="*/ 1782716 w 6106932"/>
                  <a:gd name="connsiteY148" fmla="*/ 13562 h 6867039"/>
                  <a:gd name="connsiteX149" fmla="*/ 1802802 w 6106932"/>
                  <a:gd name="connsiteY149" fmla="*/ 0 h 6867039"/>
                  <a:gd name="connsiteX0" fmla="*/ 6054642 w 6054642"/>
                  <a:gd name="connsiteY0" fmla="*/ 6867039 h 6867039"/>
                  <a:gd name="connsiteX1" fmla="*/ 5977765 w 6054642"/>
                  <a:gd name="connsiteY1" fmla="*/ 6864928 h 6867039"/>
                  <a:gd name="connsiteX2" fmla="*/ 6016396 w 6054642"/>
                  <a:gd name="connsiteY2" fmla="*/ 6848753 h 6867039"/>
                  <a:gd name="connsiteX3" fmla="*/ 6054642 w 6054642"/>
                  <a:gd name="connsiteY3" fmla="*/ 6867039 h 6867039"/>
                  <a:gd name="connsiteX4" fmla="*/ 1802802 w 6054642"/>
                  <a:gd name="connsiteY4" fmla="*/ 0 h 6867039"/>
                  <a:gd name="connsiteX5" fmla="*/ 2367371 w 6054642"/>
                  <a:gd name="connsiteY5" fmla="*/ 0 h 6867039"/>
                  <a:gd name="connsiteX6" fmla="*/ 2345338 w 6054642"/>
                  <a:gd name="connsiteY6" fmla="*/ 13562 h 6867039"/>
                  <a:gd name="connsiteX7" fmla="*/ 2261268 w 6054642"/>
                  <a:gd name="connsiteY7" fmla="*/ 69624 h 6867039"/>
                  <a:gd name="connsiteX8" fmla="*/ 2181509 w 6054642"/>
                  <a:gd name="connsiteY8" fmla="*/ 129998 h 6867039"/>
                  <a:gd name="connsiteX9" fmla="*/ 2103906 w 6054642"/>
                  <a:gd name="connsiteY9" fmla="*/ 183903 h 6867039"/>
                  <a:gd name="connsiteX10" fmla="*/ 1953011 w 6054642"/>
                  <a:gd name="connsiteY10" fmla="*/ 308963 h 6867039"/>
                  <a:gd name="connsiteX11" fmla="*/ 1806428 w 6054642"/>
                  <a:gd name="connsiteY11" fmla="*/ 434024 h 6867039"/>
                  <a:gd name="connsiteX12" fmla="*/ 1666311 w 6054642"/>
                  <a:gd name="connsiteY12" fmla="*/ 569865 h 6867039"/>
                  <a:gd name="connsiteX13" fmla="*/ 1534817 w 6054642"/>
                  <a:gd name="connsiteY13" fmla="*/ 712175 h 6867039"/>
                  <a:gd name="connsiteX14" fmla="*/ 1411945 w 6054642"/>
                  <a:gd name="connsiteY14" fmla="*/ 858797 h 6867039"/>
                  <a:gd name="connsiteX15" fmla="*/ 1293385 w 6054642"/>
                  <a:gd name="connsiteY15" fmla="*/ 1009732 h 6867039"/>
                  <a:gd name="connsiteX16" fmla="*/ 1185603 w 6054642"/>
                  <a:gd name="connsiteY16" fmla="*/ 1164979 h 6867039"/>
                  <a:gd name="connsiteX17" fmla="*/ 1084288 w 6054642"/>
                  <a:gd name="connsiteY17" fmla="*/ 1328851 h 6867039"/>
                  <a:gd name="connsiteX18" fmla="*/ 987284 w 6054642"/>
                  <a:gd name="connsiteY18" fmla="*/ 1490567 h 6867039"/>
                  <a:gd name="connsiteX19" fmla="*/ 905370 w 6054642"/>
                  <a:gd name="connsiteY19" fmla="*/ 1660908 h 6867039"/>
                  <a:gd name="connsiteX20" fmla="*/ 825611 w 6054642"/>
                  <a:gd name="connsiteY20" fmla="*/ 1833405 h 6867039"/>
                  <a:gd name="connsiteX21" fmla="*/ 758786 w 6054642"/>
                  <a:gd name="connsiteY21" fmla="*/ 2008058 h 6867039"/>
                  <a:gd name="connsiteX22" fmla="*/ 694117 w 6054642"/>
                  <a:gd name="connsiteY22" fmla="*/ 2187023 h 6867039"/>
                  <a:gd name="connsiteX23" fmla="*/ 642381 w 6054642"/>
                  <a:gd name="connsiteY23" fmla="*/ 2368145 h 6867039"/>
                  <a:gd name="connsiteX24" fmla="*/ 599269 w 6054642"/>
                  <a:gd name="connsiteY24" fmla="*/ 2551423 h 6867039"/>
                  <a:gd name="connsiteX25" fmla="*/ 562623 w 6054642"/>
                  <a:gd name="connsiteY25" fmla="*/ 2739014 h 6867039"/>
                  <a:gd name="connsiteX26" fmla="*/ 538911 w 6054642"/>
                  <a:gd name="connsiteY26" fmla="*/ 2924448 h 6867039"/>
                  <a:gd name="connsiteX27" fmla="*/ 523821 w 6054642"/>
                  <a:gd name="connsiteY27" fmla="*/ 3112038 h 6867039"/>
                  <a:gd name="connsiteX28" fmla="*/ 515198 w 6054642"/>
                  <a:gd name="connsiteY28" fmla="*/ 3301785 h 6867039"/>
                  <a:gd name="connsiteX29" fmla="*/ 515198 w 6054642"/>
                  <a:gd name="connsiteY29" fmla="*/ 3396658 h 6867039"/>
                  <a:gd name="connsiteX30" fmla="*/ 515198 w 6054642"/>
                  <a:gd name="connsiteY30" fmla="*/ 3491531 h 6867039"/>
                  <a:gd name="connsiteX31" fmla="*/ 519510 w 6054642"/>
                  <a:gd name="connsiteY31" fmla="*/ 3584249 h 6867039"/>
                  <a:gd name="connsiteX32" fmla="*/ 528132 w 6054642"/>
                  <a:gd name="connsiteY32" fmla="*/ 3679122 h 6867039"/>
                  <a:gd name="connsiteX33" fmla="*/ 538911 w 6054642"/>
                  <a:gd name="connsiteY33" fmla="*/ 3773995 h 6867039"/>
                  <a:gd name="connsiteX34" fmla="*/ 551844 w 6054642"/>
                  <a:gd name="connsiteY34" fmla="*/ 3868868 h 6867039"/>
                  <a:gd name="connsiteX35" fmla="*/ 562623 w 6054642"/>
                  <a:gd name="connsiteY35" fmla="*/ 3965898 h 6867039"/>
                  <a:gd name="connsiteX36" fmla="*/ 579868 w 6054642"/>
                  <a:gd name="connsiteY36" fmla="*/ 4060771 h 6867039"/>
                  <a:gd name="connsiteX37" fmla="*/ 599269 w 6054642"/>
                  <a:gd name="connsiteY37" fmla="*/ 4155645 h 6867039"/>
                  <a:gd name="connsiteX38" fmla="*/ 622981 w 6054642"/>
                  <a:gd name="connsiteY38" fmla="*/ 4246205 h 6867039"/>
                  <a:gd name="connsiteX39" fmla="*/ 646693 w 6054642"/>
                  <a:gd name="connsiteY39" fmla="*/ 4343235 h 6867039"/>
                  <a:gd name="connsiteX40" fmla="*/ 674716 w 6054642"/>
                  <a:gd name="connsiteY40" fmla="*/ 4433796 h 6867039"/>
                  <a:gd name="connsiteX41" fmla="*/ 702739 w 6054642"/>
                  <a:gd name="connsiteY41" fmla="*/ 4528669 h 6867039"/>
                  <a:gd name="connsiteX42" fmla="*/ 737230 w 6054642"/>
                  <a:gd name="connsiteY42" fmla="*/ 4619230 h 6867039"/>
                  <a:gd name="connsiteX43" fmla="*/ 769564 w 6054642"/>
                  <a:gd name="connsiteY43" fmla="*/ 4716260 h 6867039"/>
                  <a:gd name="connsiteX44" fmla="*/ 810521 w 6054642"/>
                  <a:gd name="connsiteY44" fmla="*/ 4806820 h 6867039"/>
                  <a:gd name="connsiteX45" fmla="*/ 849323 w 6054642"/>
                  <a:gd name="connsiteY45" fmla="*/ 4897381 h 6867039"/>
                  <a:gd name="connsiteX46" fmla="*/ 892436 w 6054642"/>
                  <a:gd name="connsiteY46" fmla="*/ 4990098 h 6867039"/>
                  <a:gd name="connsiteX47" fmla="*/ 935549 w 6054642"/>
                  <a:gd name="connsiteY47" fmla="*/ 5076347 h 6867039"/>
                  <a:gd name="connsiteX48" fmla="*/ 985128 w 6054642"/>
                  <a:gd name="connsiteY48" fmla="*/ 5164751 h 6867039"/>
                  <a:gd name="connsiteX49" fmla="*/ 1034708 w 6054642"/>
                  <a:gd name="connsiteY49" fmla="*/ 5251000 h 6867039"/>
                  <a:gd name="connsiteX50" fmla="*/ 1086444 w 6054642"/>
                  <a:gd name="connsiteY50" fmla="*/ 5335092 h 6867039"/>
                  <a:gd name="connsiteX51" fmla="*/ 1138179 w 6054642"/>
                  <a:gd name="connsiteY51" fmla="*/ 5419184 h 6867039"/>
                  <a:gd name="connsiteX52" fmla="*/ 1194226 w 6054642"/>
                  <a:gd name="connsiteY52" fmla="*/ 5501120 h 6867039"/>
                  <a:gd name="connsiteX53" fmla="*/ 1254584 w 6054642"/>
                  <a:gd name="connsiteY53" fmla="*/ 5580900 h 6867039"/>
                  <a:gd name="connsiteX54" fmla="*/ 1312786 w 6054642"/>
                  <a:gd name="connsiteY54" fmla="*/ 5656368 h 6867039"/>
                  <a:gd name="connsiteX55" fmla="*/ 1373144 w 6054642"/>
                  <a:gd name="connsiteY55" fmla="*/ 5731835 h 6867039"/>
                  <a:gd name="connsiteX56" fmla="*/ 1435657 w 6054642"/>
                  <a:gd name="connsiteY56" fmla="*/ 5807303 h 6867039"/>
                  <a:gd name="connsiteX57" fmla="*/ 1500327 w 6054642"/>
                  <a:gd name="connsiteY57" fmla="*/ 5878457 h 6867039"/>
                  <a:gd name="connsiteX58" fmla="*/ 1567152 w 6054642"/>
                  <a:gd name="connsiteY58" fmla="*/ 5949612 h 6867039"/>
                  <a:gd name="connsiteX59" fmla="*/ 1633977 w 6054642"/>
                  <a:gd name="connsiteY59" fmla="*/ 6018611 h 6867039"/>
                  <a:gd name="connsiteX60" fmla="*/ 1707268 w 6054642"/>
                  <a:gd name="connsiteY60" fmla="*/ 6085454 h 6867039"/>
                  <a:gd name="connsiteX61" fmla="*/ 1774093 w 6054642"/>
                  <a:gd name="connsiteY61" fmla="*/ 6147984 h 6867039"/>
                  <a:gd name="connsiteX62" fmla="*/ 1849541 w 6054642"/>
                  <a:gd name="connsiteY62" fmla="*/ 6212670 h 6867039"/>
                  <a:gd name="connsiteX63" fmla="*/ 1996124 w 6054642"/>
                  <a:gd name="connsiteY63" fmla="*/ 6335574 h 6867039"/>
                  <a:gd name="connsiteX64" fmla="*/ 2151330 w 6054642"/>
                  <a:gd name="connsiteY64" fmla="*/ 6447697 h 6867039"/>
                  <a:gd name="connsiteX65" fmla="*/ 2313004 w 6054642"/>
                  <a:gd name="connsiteY65" fmla="*/ 6551195 h 6867039"/>
                  <a:gd name="connsiteX66" fmla="*/ 2476832 w 6054642"/>
                  <a:gd name="connsiteY66" fmla="*/ 6650381 h 6867039"/>
                  <a:gd name="connsiteX67" fmla="*/ 2647128 w 6054642"/>
                  <a:gd name="connsiteY67" fmla="*/ 6736630 h 6867039"/>
                  <a:gd name="connsiteX68" fmla="*/ 2821735 w 6054642"/>
                  <a:gd name="connsiteY68" fmla="*/ 6820722 h 6867039"/>
                  <a:gd name="connsiteX69" fmla="*/ 2930212 w 6054642"/>
                  <a:gd name="connsiteY69" fmla="*/ 6864928 h 6867039"/>
                  <a:gd name="connsiteX70" fmla="*/ 1812362 w 6054642"/>
                  <a:gd name="connsiteY70" fmla="*/ 6864928 h 6867039"/>
                  <a:gd name="connsiteX71" fmla="*/ 1746070 w 6054642"/>
                  <a:gd name="connsiteY71" fmla="*/ 6820722 h 6867039"/>
                  <a:gd name="connsiteX72" fmla="*/ 1662000 w 6054642"/>
                  <a:gd name="connsiteY72" fmla="*/ 6760348 h 6867039"/>
                  <a:gd name="connsiteX73" fmla="*/ 1582241 w 6054642"/>
                  <a:gd name="connsiteY73" fmla="*/ 6697818 h 6867039"/>
                  <a:gd name="connsiteX74" fmla="*/ 1504638 w 6054642"/>
                  <a:gd name="connsiteY74" fmla="*/ 6633131 h 6867039"/>
                  <a:gd name="connsiteX75" fmla="*/ 1429191 w 6054642"/>
                  <a:gd name="connsiteY75" fmla="*/ 6570601 h 6867039"/>
                  <a:gd name="connsiteX76" fmla="*/ 1353743 w 6054642"/>
                  <a:gd name="connsiteY76" fmla="*/ 6501603 h 6867039"/>
                  <a:gd name="connsiteX77" fmla="*/ 1278296 w 6054642"/>
                  <a:gd name="connsiteY77" fmla="*/ 6430448 h 6867039"/>
                  <a:gd name="connsiteX78" fmla="*/ 1207159 w 6054642"/>
                  <a:gd name="connsiteY78" fmla="*/ 6359293 h 6867039"/>
                  <a:gd name="connsiteX79" fmla="*/ 1133868 w 6054642"/>
                  <a:gd name="connsiteY79" fmla="*/ 6288138 h 6867039"/>
                  <a:gd name="connsiteX80" fmla="*/ 1062731 w 6054642"/>
                  <a:gd name="connsiteY80" fmla="*/ 6212670 h 6867039"/>
                  <a:gd name="connsiteX81" fmla="*/ 995907 w 6054642"/>
                  <a:gd name="connsiteY81" fmla="*/ 6137203 h 6867039"/>
                  <a:gd name="connsiteX82" fmla="*/ 933393 w 6054642"/>
                  <a:gd name="connsiteY82" fmla="*/ 6057423 h 6867039"/>
                  <a:gd name="connsiteX83" fmla="*/ 868724 w 6054642"/>
                  <a:gd name="connsiteY83" fmla="*/ 5973331 h 6867039"/>
                  <a:gd name="connsiteX84" fmla="*/ 806210 w 6054642"/>
                  <a:gd name="connsiteY84" fmla="*/ 5891395 h 6867039"/>
                  <a:gd name="connsiteX85" fmla="*/ 745852 w 6054642"/>
                  <a:gd name="connsiteY85" fmla="*/ 5807303 h 6867039"/>
                  <a:gd name="connsiteX86" fmla="*/ 685494 w 6054642"/>
                  <a:gd name="connsiteY86" fmla="*/ 5721054 h 6867039"/>
                  <a:gd name="connsiteX87" fmla="*/ 631603 w 6054642"/>
                  <a:gd name="connsiteY87" fmla="*/ 5632649 h 6867039"/>
                  <a:gd name="connsiteX88" fmla="*/ 575556 w 6054642"/>
                  <a:gd name="connsiteY88" fmla="*/ 5542088 h 6867039"/>
                  <a:gd name="connsiteX89" fmla="*/ 523821 w 6054642"/>
                  <a:gd name="connsiteY89" fmla="*/ 5449371 h 6867039"/>
                  <a:gd name="connsiteX90" fmla="*/ 472086 w 6054642"/>
                  <a:gd name="connsiteY90" fmla="*/ 5354498 h 6867039"/>
                  <a:gd name="connsiteX91" fmla="*/ 424662 w 6054642"/>
                  <a:gd name="connsiteY91" fmla="*/ 5259625 h 6867039"/>
                  <a:gd name="connsiteX92" fmla="*/ 377237 w 6054642"/>
                  <a:gd name="connsiteY92" fmla="*/ 5160439 h 6867039"/>
                  <a:gd name="connsiteX93" fmla="*/ 334125 w 6054642"/>
                  <a:gd name="connsiteY93" fmla="*/ 5065566 h 6867039"/>
                  <a:gd name="connsiteX94" fmla="*/ 293167 w 6054642"/>
                  <a:gd name="connsiteY94" fmla="*/ 4966380 h 6867039"/>
                  <a:gd name="connsiteX95" fmla="*/ 254366 w 6054642"/>
                  <a:gd name="connsiteY95" fmla="*/ 4867194 h 6867039"/>
                  <a:gd name="connsiteX96" fmla="*/ 217720 w 6054642"/>
                  <a:gd name="connsiteY96" fmla="*/ 4768009 h 6867039"/>
                  <a:gd name="connsiteX97" fmla="*/ 187541 w 6054642"/>
                  <a:gd name="connsiteY97" fmla="*/ 4668823 h 6867039"/>
                  <a:gd name="connsiteX98" fmla="*/ 159518 w 6054642"/>
                  <a:gd name="connsiteY98" fmla="*/ 4569637 h 6867039"/>
                  <a:gd name="connsiteX99" fmla="*/ 131494 w 6054642"/>
                  <a:gd name="connsiteY99" fmla="*/ 4470451 h 6867039"/>
                  <a:gd name="connsiteX100" fmla="*/ 107782 w 6054642"/>
                  <a:gd name="connsiteY100" fmla="*/ 4366953 h 6867039"/>
                  <a:gd name="connsiteX101" fmla="*/ 84070 w 6054642"/>
                  <a:gd name="connsiteY101" fmla="*/ 4267768 h 6867039"/>
                  <a:gd name="connsiteX102" fmla="*/ 62514 w 6054642"/>
                  <a:gd name="connsiteY102" fmla="*/ 4168582 h 6867039"/>
                  <a:gd name="connsiteX103" fmla="*/ 47424 w 6054642"/>
                  <a:gd name="connsiteY103" fmla="*/ 4065084 h 6867039"/>
                  <a:gd name="connsiteX104" fmla="*/ 32335 w 6054642"/>
                  <a:gd name="connsiteY104" fmla="*/ 3965898 h 6867039"/>
                  <a:gd name="connsiteX105" fmla="*/ 19401 w 6054642"/>
                  <a:gd name="connsiteY105" fmla="*/ 3862400 h 6867039"/>
                  <a:gd name="connsiteX106" fmla="*/ 12934 w 6054642"/>
                  <a:gd name="connsiteY106" fmla="*/ 3763214 h 6867039"/>
                  <a:gd name="connsiteX107" fmla="*/ 4311 w 6054642"/>
                  <a:gd name="connsiteY107" fmla="*/ 3659716 h 6867039"/>
                  <a:gd name="connsiteX108" fmla="*/ 0 w 6054642"/>
                  <a:gd name="connsiteY108" fmla="*/ 3560530 h 6867039"/>
                  <a:gd name="connsiteX109" fmla="*/ 0 w 6054642"/>
                  <a:gd name="connsiteY109" fmla="*/ 3457032 h 6867039"/>
                  <a:gd name="connsiteX110" fmla="*/ 0 w 6054642"/>
                  <a:gd name="connsiteY110" fmla="*/ 3357846 h 6867039"/>
                  <a:gd name="connsiteX111" fmla="*/ 4311 w 6054642"/>
                  <a:gd name="connsiteY111" fmla="*/ 3258660 h 6867039"/>
                  <a:gd name="connsiteX112" fmla="*/ 8623 w 6054642"/>
                  <a:gd name="connsiteY112" fmla="*/ 3155162 h 6867039"/>
                  <a:gd name="connsiteX113" fmla="*/ 15090 w 6054642"/>
                  <a:gd name="connsiteY113" fmla="*/ 3055977 h 6867039"/>
                  <a:gd name="connsiteX114" fmla="*/ 28023 w 6054642"/>
                  <a:gd name="connsiteY114" fmla="*/ 2956791 h 6867039"/>
                  <a:gd name="connsiteX115" fmla="*/ 38802 w 6054642"/>
                  <a:gd name="connsiteY115" fmla="*/ 2857605 h 6867039"/>
                  <a:gd name="connsiteX116" fmla="*/ 56047 w 6054642"/>
                  <a:gd name="connsiteY116" fmla="*/ 2758419 h 6867039"/>
                  <a:gd name="connsiteX117" fmla="*/ 71136 w 6054642"/>
                  <a:gd name="connsiteY117" fmla="*/ 2659234 h 6867039"/>
                  <a:gd name="connsiteX118" fmla="*/ 90537 w 6054642"/>
                  <a:gd name="connsiteY118" fmla="*/ 2560048 h 6867039"/>
                  <a:gd name="connsiteX119" fmla="*/ 112093 w 6054642"/>
                  <a:gd name="connsiteY119" fmla="*/ 2463018 h 6867039"/>
                  <a:gd name="connsiteX120" fmla="*/ 137961 w 6054642"/>
                  <a:gd name="connsiteY120" fmla="*/ 2363833 h 6867039"/>
                  <a:gd name="connsiteX121" fmla="*/ 161673 w 6054642"/>
                  <a:gd name="connsiteY121" fmla="*/ 2268959 h 6867039"/>
                  <a:gd name="connsiteX122" fmla="*/ 226343 w 6054642"/>
                  <a:gd name="connsiteY122" fmla="*/ 2079213 h 6867039"/>
                  <a:gd name="connsiteX123" fmla="*/ 293167 w 6054642"/>
                  <a:gd name="connsiteY123" fmla="*/ 1891622 h 6867039"/>
                  <a:gd name="connsiteX124" fmla="*/ 334125 w 6054642"/>
                  <a:gd name="connsiteY124" fmla="*/ 1801062 h 6867039"/>
                  <a:gd name="connsiteX125" fmla="*/ 372926 w 6054642"/>
                  <a:gd name="connsiteY125" fmla="*/ 1710501 h 6867039"/>
                  <a:gd name="connsiteX126" fmla="*/ 411728 w 6054642"/>
                  <a:gd name="connsiteY126" fmla="*/ 1617784 h 6867039"/>
                  <a:gd name="connsiteX127" fmla="*/ 461307 w 6054642"/>
                  <a:gd name="connsiteY127" fmla="*/ 1527223 h 6867039"/>
                  <a:gd name="connsiteX128" fmla="*/ 504420 w 6054642"/>
                  <a:gd name="connsiteY128" fmla="*/ 1438818 h 6867039"/>
                  <a:gd name="connsiteX129" fmla="*/ 556156 w 6054642"/>
                  <a:gd name="connsiteY129" fmla="*/ 1352570 h 6867039"/>
                  <a:gd name="connsiteX130" fmla="*/ 603580 w 6054642"/>
                  <a:gd name="connsiteY130" fmla="*/ 1264165 h 6867039"/>
                  <a:gd name="connsiteX131" fmla="*/ 659626 w 6054642"/>
                  <a:gd name="connsiteY131" fmla="*/ 1182229 h 6867039"/>
                  <a:gd name="connsiteX132" fmla="*/ 713518 w 6054642"/>
                  <a:gd name="connsiteY132" fmla="*/ 1098137 h 6867039"/>
                  <a:gd name="connsiteX133" fmla="*/ 769564 w 6054642"/>
                  <a:gd name="connsiteY133" fmla="*/ 1014044 h 6867039"/>
                  <a:gd name="connsiteX134" fmla="*/ 829922 w 6054642"/>
                  <a:gd name="connsiteY134" fmla="*/ 932108 h 6867039"/>
                  <a:gd name="connsiteX135" fmla="*/ 892436 w 6054642"/>
                  <a:gd name="connsiteY135" fmla="*/ 852329 h 6867039"/>
                  <a:gd name="connsiteX136" fmla="*/ 957105 w 6054642"/>
                  <a:gd name="connsiteY136" fmla="*/ 772549 h 6867039"/>
                  <a:gd name="connsiteX137" fmla="*/ 1019619 w 6054642"/>
                  <a:gd name="connsiteY137" fmla="*/ 697081 h 6867039"/>
                  <a:gd name="connsiteX138" fmla="*/ 1086444 w 6054642"/>
                  <a:gd name="connsiteY138" fmla="*/ 621614 h 6867039"/>
                  <a:gd name="connsiteX139" fmla="*/ 1159735 w 6054642"/>
                  <a:gd name="connsiteY139" fmla="*/ 546147 h 6867039"/>
                  <a:gd name="connsiteX140" fmla="*/ 1230872 w 6054642"/>
                  <a:gd name="connsiteY140" fmla="*/ 474991 h 6867039"/>
                  <a:gd name="connsiteX141" fmla="*/ 1302008 w 6054642"/>
                  <a:gd name="connsiteY141" fmla="*/ 403836 h 6867039"/>
                  <a:gd name="connsiteX142" fmla="*/ 1377455 w 6054642"/>
                  <a:gd name="connsiteY142" fmla="*/ 332682 h 6867039"/>
                  <a:gd name="connsiteX143" fmla="*/ 1452903 w 6054642"/>
                  <a:gd name="connsiteY143" fmla="*/ 263683 h 6867039"/>
                  <a:gd name="connsiteX144" fmla="*/ 1532661 w 6054642"/>
                  <a:gd name="connsiteY144" fmla="*/ 201153 h 6867039"/>
                  <a:gd name="connsiteX145" fmla="*/ 1614576 w 6054642"/>
                  <a:gd name="connsiteY145" fmla="*/ 136466 h 6867039"/>
                  <a:gd name="connsiteX146" fmla="*/ 1698646 w 6054642"/>
                  <a:gd name="connsiteY146" fmla="*/ 73936 h 6867039"/>
                  <a:gd name="connsiteX147" fmla="*/ 1782716 w 6054642"/>
                  <a:gd name="connsiteY147" fmla="*/ 13562 h 6867039"/>
                  <a:gd name="connsiteX148" fmla="*/ 1802802 w 6054642"/>
                  <a:gd name="connsiteY148" fmla="*/ 0 h 6867039"/>
                  <a:gd name="connsiteX0" fmla="*/ 6335996 w 6335996"/>
                  <a:gd name="connsiteY0" fmla="*/ 6497762 h 6864928"/>
                  <a:gd name="connsiteX1" fmla="*/ 5977765 w 6335996"/>
                  <a:gd name="connsiteY1" fmla="*/ 6864928 h 6864928"/>
                  <a:gd name="connsiteX2" fmla="*/ 6016396 w 6335996"/>
                  <a:gd name="connsiteY2" fmla="*/ 6848753 h 6864928"/>
                  <a:gd name="connsiteX3" fmla="*/ 6335996 w 6335996"/>
                  <a:gd name="connsiteY3" fmla="*/ 6497762 h 6864928"/>
                  <a:gd name="connsiteX4" fmla="*/ 1802802 w 6335996"/>
                  <a:gd name="connsiteY4" fmla="*/ 0 h 6864928"/>
                  <a:gd name="connsiteX5" fmla="*/ 2367371 w 6335996"/>
                  <a:gd name="connsiteY5" fmla="*/ 0 h 6864928"/>
                  <a:gd name="connsiteX6" fmla="*/ 2345338 w 6335996"/>
                  <a:gd name="connsiteY6" fmla="*/ 13562 h 6864928"/>
                  <a:gd name="connsiteX7" fmla="*/ 2261268 w 6335996"/>
                  <a:gd name="connsiteY7" fmla="*/ 69624 h 6864928"/>
                  <a:gd name="connsiteX8" fmla="*/ 2181509 w 6335996"/>
                  <a:gd name="connsiteY8" fmla="*/ 129998 h 6864928"/>
                  <a:gd name="connsiteX9" fmla="*/ 2103906 w 6335996"/>
                  <a:gd name="connsiteY9" fmla="*/ 183903 h 6864928"/>
                  <a:gd name="connsiteX10" fmla="*/ 1953011 w 6335996"/>
                  <a:gd name="connsiteY10" fmla="*/ 308963 h 6864928"/>
                  <a:gd name="connsiteX11" fmla="*/ 1806428 w 6335996"/>
                  <a:gd name="connsiteY11" fmla="*/ 434024 h 6864928"/>
                  <a:gd name="connsiteX12" fmla="*/ 1666311 w 6335996"/>
                  <a:gd name="connsiteY12" fmla="*/ 569865 h 6864928"/>
                  <a:gd name="connsiteX13" fmla="*/ 1534817 w 6335996"/>
                  <a:gd name="connsiteY13" fmla="*/ 712175 h 6864928"/>
                  <a:gd name="connsiteX14" fmla="*/ 1411945 w 6335996"/>
                  <a:gd name="connsiteY14" fmla="*/ 858797 h 6864928"/>
                  <a:gd name="connsiteX15" fmla="*/ 1293385 w 6335996"/>
                  <a:gd name="connsiteY15" fmla="*/ 1009732 h 6864928"/>
                  <a:gd name="connsiteX16" fmla="*/ 1185603 w 6335996"/>
                  <a:gd name="connsiteY16" fmla="*/ 1164979 h 6864928"/>
                  <a:gd name="connsiteX17" fmla="*/ 1084288 w 6335996"/>
                  <a:gd name="connsiteY17" fmla="*/ 1328851 h 6864928"/>
                  <a:gd name="connsiteX18" fmla="*/ 987284 w 6335996"/>
                  <a:gd name="connsiteY18" fmla="*/ 1490567 h 6864928"/>
                  <a:gd name="connsiteX19" fmla="*/ 905370 w 6335996"/>
                  <a:gd name="connsiteY19" fmla="*/ 1660908 h 6864928"/>
                  <a:gd name="connsiteX20" fmla="*/ 825611 w 6335996"/>
                  <a:gd name="connsiteY20" fmla="*/ 1833405 h 6864928"/>
                  <a:gd name="connsiteX21" fmla="*/ 758786 w 6335996"/>
                  <a:gd name="connsiteY21" fmla="*/ 2008058 h 6864928"/>
                  <a:gd name="connsiteX22" fmla="*/ 694117 w 6335996"/>
                  <a:gd name="connsiteY22" fmla="*/ 2187023 h 6864928"/>
                  <a:gd name="connsiteX23" fmla="*/ 642381 w 6335996"/>
                  <a:gd name="connsiteY23" fmla="*/ 2368145 h 6864928"/>
                  <a:gd name="connsiteX24" fmla="*/ 599269 w 6335996"/>
                  <a:gd name="connsiteY24" fmla="*/ 2551423 h 6864928"/>
                  <a:gd name="connsiteX25" fmla="*/ 562623 w 6335996"/>
                  <a:gd name="connsiteY25" fmla="*/ 2739014 h 6864928"/>
                  <a:gd name="connsiteX26" fmla="*/ 538911 w 6335996"/>
                  <a:gd name="connsiteY26" fmla="*/ 2924448 h 6864928"/>
                  <a:gd name="connsiteX27" fmla="*/ 523821 w 6335996"/>
                  <a:gd name="connsiteY27" fmla="*/ 3112038 h 6864928"/>
                  <a:gd name="connsiteX28" fmla="*/ 515198 w 6335996"/>
                  <a:gd name="connsiteY28" fmla="*/ 3301785 h 6864928"/>
                  <a:gd name="connsiteX29" fmla="*/ 515198 w 6335996"/>
                  <a:gd name="connsiteY29" fmla="*/ 3396658 h 6864928"/>
                  <a:gd name="connsiteX30" fmla="*/ 515198 w 6335996"/>
                  <a:gd name="connsiteY30" fmla="*/ 3491531 h 6864928"/>
                  <a:gd name="connsiteX31" fmla="*/ 519510 w 6335996"/>
                  <a:gd name="connsiteY31" fmla="*/ 3584249 h 6864928"/>
                  <a:gd name="connsiteX32" fmla="*/ 528132 w 6335996"/>
                  <a:gd name="connsiteY32" fmla="*/ 3679122 h 6864928"/>
                  <a:gd name="connsiteX33" fmla="*/ 538911 w 6335996"/>
                  <a:gd name="connsiteY33" fmla="*/ 3773995 h 6864928"/>
                  <a:gd name="connsiteX34" fmla="*/ 551844 w 6335996"/>
                  <a:gd name="connsiteY34" fmla="*/ 3868868 h 6864928"/>
                  <a:gd name="connsiteX35" fmla="*/ 562623 w 6335996"/>
                  <a:gd name="connsiteY35" fmla="*/ 3965898 h 6864928"/>
                  <a:gd name="connsiteX36" fmla="*/ 579868 w 6335996"/>
                  <a:gd name="connsiteY36" fmla="*/ 4060771 h 6864928"/>
                  <a:gd name="connsiteX37" fmla="*/ 599269 w 6335996"/>
                  <a:gd name="connsiteY37" fmla="*/ 4155645 h 6864928"/>
                  <a:gd name="connsiteX38" fmla="*/ 622981 w 6335996"/>
                  <a:gd name="connsiteY38" fmla="*/ 4246205 h 6864928"/>
                  <a:gd name="connsiteX39" fmla="*/ 646693 w 6335996"/>
                  <a:gd name="connsiteY39" fmla="*/ 4343235 h 6864928"/>
                  <a:gd name="connsiteX40" fmla="*/ 674716 w 6335996"/>
                  <a:gd name="connsiteY40" fmla="*/ 4433796 h 6864928"/>
                  <a:gd name="connsiteX41" fmla="*/ 702739 w 6335996"/>
                  <a:gd name="connsiteY41" fmla="*/ 4528669 h 6864928"/>
                  <a:gd name="connsiteX42" fmla="*/ 737230 w 6335996"/>
                  <a:gd name="connsiteY42" fmla="*/ 4619230 h 6864928"/>
                  <a:gd name="connsiteX43" fmla="*/ 769564 w 6335996"/>
                  <a:gd name="connsiteY43" fmla="*/ 4716260 h 6864928"/>
                  <a:gd name="connsiteX44" fmla="*/ 810521 w 6335996"/>
                  <a:gd name="connsiteY44" fmla="*/ 4806820 h 6864928"/>
                  <a:gd name="connsiteX45" fmla="*/ 849323 w 6335996"/>
                  <a:gd name="connsiteY45" fmla="*/ 4897381 h 6864928"/>
                  <a:gd name="connsiteX46" fmla="*/ 892436 w 6335996"/>
                  <a:gd name="connsiteY46" fmla="*/ 4990098 h 6864928"/>
                  <a:gd name="connsiteX47" fmla="*/ 935549 w 6335996"/>
                  <a:gd name="connsiteY47" fmla="*/ 5076347 h 6864928"/>
                  <a:gd name="connsiteX48" fmla="*/ 985128 w 6335996"/>
                  <a:gd name="connsiteY48" fmla="*/ 5164751 h 6864928"/>
                  <a:gd name="connsiteX49" fmla="*/ 1034708 w 6335996"/>
                  <a:gd name="connsiteY49" fmla="*/ 5251000 h 6864928"/>
                  <a:gd name="connsiteX50" fmla="*/ 1086444 w 6335996"/>
                  <a:gd name="connsiteY50" fmla="*/ 5335092 h 6864928"/>
                  <a:gd name="connsiteX51" fmla="*/ 1138179 w 6335996"/>
                  <a:gd name="connsiteY51" fmla="*/ 5419184 h 6864928"/>
                  <a:gd name="connsiteX52" fmla="*/ 1194226 w 6335996"/>
                  <a:gd name="connsiteY52" fmla="*/ 5501120 h 6864928"/>
                  <a:gd name="connsiteX53" fmla="*/ 1254584 w 6335996"/>
                  <a:gd name="connsiteY53" fmla="*/ 5580900 h 6864928"/>
                  <a:gd name="connsiteX54" fmla="*/ 1312786 w 6335996"/>
                  <a:gd name="connsiteY54" fmla="*/ 5656368 h 6864928"/>
                  <a:gd name="connsiteX55" fmla="*/ 1373144 w 6335996"/>
                  <a:gd name="connsiteY55" fmla="*/ 5731835 h 6864928"/>
                  <a:gd name="connsiteX56" fmla="*/ 1435657 w 6335996"/>
                  <a:gd name="connsiteY56" fmla="*/ 5807303 h 6864928"/>
                  <a:gd name="connsiteX57" fmla="*/ 1500327 w 6335996"/>
                  <a:gd name="connsiteY57" fmla="*/ 5878457 h 6864928"/>
                  <a:gd name="connsiteX58" fmla="*/ 1567152 w 6335996"/>
                  <a:gd name="connsiteY58" fmla="*/ 5949612 h 6864928"/>
                  <a:gd name="connsiteX59" fmla="*/ 1633977 w 6335996"/>
                  <a:gd name="connsiteY59" fmla="*/ 6018611 h 6864928"/>
                  <a:gd name="connsiteX60" fmla="*/ 1707268 w 6335996"/>
                  <a:gd name="connsiteY60" fmla="*/ 6085454 h 6864928"/>
                  <a:gd name="connsiteX61" fmla="*/ 1774093 w 6335996"/>
                  <a:gd name="connsiteY61" fmla="*/ 6147984 h 6864928"/>
                  <a:gd name="connsiteX62" fmla="*/ 1849541 w 6335996"/>
                  <a:gd name="connsiteY62" fmla="*/ 6212670 h 6864928"/>
                  <a:gd name="connsiteX63" fmla="*/ 1996124 w 6335996"/>
                  <a:gd name="connsiteY63" fmla="*/ 6335574 h 6864928"/>
                  <a:gd name="connsiteX64" fmla="*/ 2151330 w 6335996"/>
                  <a:gd name="connsiteY64" fmla="*/ 6447697 h 6864928"/>
                  <a:gd name="connsiteX65" fmla="*/ 2313004 w 6335996"/>
                  <a:gd name="connsiteY65" fmla="*/ 6551195 h 6864928"/>
                  <a:gd name="connsiteX66" fmla="*/ 2476832 w 6335996"/>
                  <a:gd name="connsiteY66" fmla="*/ 6650381 h 6864928"/>
                  <a:gd name="connsiteX67" fmla="*/ 2647128 w 6335996"/>
                  <a:gd name="connsiteY67" fmla="*/ 6736630 h 6864928"/>
                  <a:gd name="connsiteX68" fmla="*/ 2821735 w 6335996"/>
                  <a:gd name="connsiteY68" fmla="*/ 6820722 h 6864928"/>
                  <a:gd name="connsiteX69" fmla="*/ 2930212 w 6335996"/>
                  <a:gd name="connsiteY69" fmla="*/ 6864928 h 6864928"/>
                  <a:gd name="connsiteX70" fmla="*/ 1812362 w 6335996"/>
                  <a:gd name="connsiteY70" fmla="*/ 6864928 h 6864928"/>
                  <a:gd name="connsiteX71" fmla="*/ 1746070 w 6335996"/>
                  <a:gd name="connsiteY71" fmla="*/ 6820722 h 6864928"/>
                  <a:gd name="connsiteX72" fmla="*/ 1662000 w 6335996"/>
                  <a:gd name="connsiteY72" fmla="*/ 6760348 h 6864928"/>
                  <a:gd name="connsiteX73" fmla="*/ 1582241 w 6335996"/>
                  <a:gd name="connsiteY73" fmla="*/ 6697818 h 6864928"/>
                  <a:gd name="connsiteX74" fmla="*/ 1504638 w 6335996"/>
                  <a:gd name="connsiteY74" fmla="*/ 6633131 h 6864928"/>
                  <a:gd name="connsiteX75" fmla="*/ 1429191 w 6335996"/>
                  <a:gd name="connsiteY75" fmla="*/ 6570601 h 6864928"/>
                  <a:gd name="connsiteX76" fmla="*/ 1353743 w 6335996"/>
                  <a:gd name="connsiteY76" fmla="*/ 6501603 h 6864928"/>
                  <a:gd name="connsiteX77" fmla="*/ 1278296 w 6335996"/>
                  <a:gd name="connsiteY77" fmla="*/ 6430448 h 6864928"/>
                  <a:gd name="connsiteX78" fmla="*/ 1207159 w 6335996"/>
                  <a:gd name="connsiteY78" fmla="*/ 6359293 h 6864928"/>
                  <a:gd name="connsiteX79" fmla="*/ 1133868 w 6335996"/>
                  <a:gd name="connsiteY79" fmla="*/ 6288138 h 6864928"/>
                  <a:gd name="connsiteX80" fmla="*/ 1062731 w 6335996"/>
                  <a:gd name="connsiteY80" fmla="*/ 6212670 h 6864928"/>
                  <a:gd name="connsiteX81" fmla="*/ 995907 w 6335996"/>
                  <a:gd name="connsiteY81" fmla="*/ 6137203 h 6864928"/>
                  <a:gd name="connsiteX82" fmla="*/ 933393 w 6335996"/>
                  <a:gd name="connsiteY82" fmla="*/ 6057423 h 6864928"/>
                  <a:gd name="connsiteX83" fmla="*/ 868724 w 6335996"/>
                  <a:gd name="connsiteY83" fmla="*/ 5973331 h 6864928"/>
                  <a:gd name="connsiteX84" fmla="*/ 806210 w 6335996"/>
                  <a:gd name="connsiteY84" fmla="*/ 5891395 h 6864928"/>
                  <a:gd name="connsiteX85" fmla="*/ 745852 w 6335996"/>
                  <a:gd name="connsiteY85" fmla="*/ 5807303 h 6864928"/>
                  <a:gd name="connsiteX86" fmla="*/ 685494 w 6335996"/>
                  <a:gd name="connsiteY86" fmla="*/ 5721054 h 6864928"/>
                  <a:gd name="connsiteX87" fmla="*/ 631603 w 6335996"/>
                  <a:gd name="connsiteY87" fmla="*/ 5632649 h 6864928"/>
                  <a:gd name="connsiteX88" fmla="*/ 575556 w 6335996"/>
                  <a:gd name="connsiteY88" fmla="*/ 5542088 h 6864928"/>
                  <a:gd name="connsiteX89" fmla="*/ 523821 w 6335996"/>
                  <a:gd name="connsiteY89" fmla="*/ 5449371 h 6864928"/>
                  <a:gd name="connsiteX90" fmla="*/ 472086 w 6335996"/>
                  <a:gd name="connsiteY90" fmla="*/ 5354498 h 6864928"/>
                  <a:gd name="connsiteX91" fmla="*/ 424662 w 6335996"/>
                  <a:gd name="connsiteY91" fmla="*/ 5259625 h 6864928"/>
                  <a:gd name="connsiteX92" fmla="*/ 377237 w 6335996"/>
                  <a:gd name="connsiteY92" fmla="*/ 5160439 h 6864928"/>
                  <a:gd name="connsiteX93" fmla="*/ 334125 w 6335996"/>
                  <a:gd name="connsiteY93" fmla="*/ 5065566 h 6864928"/>
                  <a:gd name="connsiteX94" fmla="*/ 293167 w 6335996"/>
                  <a:gd name="connsiteY94" fmla="*/ 4966380 h 6864928"/>
                  <a:gd name="connsiteX95" fmla="*/ 254366 w 6335996"/>
                  <a:gd name="connsiteY95" fmla="*/ 4867194 h 6864928"/>
                  <a:gd name="connsiteX96" fmla="*/ 217720 w 6335996"/>
                  <a:gd name="connsiteY96" fmla="*/ 4768009 h 6864928"/>
                  <a:gd name="connsiteX97" fmla="*/ 187541 w 6335996"/>
                  <a:gd name="connsiteY97" fmla="*/ 4668823 h 6864928"/>
                  <a:gd name="connsiteX98" fmla="*/ 159518 w 6335996"/>
                  <a:gd name="connsiteY98" fmla="*/ 4569637 h 6864928"/>
                  <a:gd name="connsiteX99" fmla="*/ 131494 w 6335996"/>
                  <a:gd name="connsiteY99" fmla="*/ 4470451 h 6864928"/>
                  <a:gd name="connsiteX100" fmla="*/ 107782 w 6335996"/>
                  <a:gd name="connsiteY100" fmla="*/ 4366953 h 6864928"/>
                  <a:gd name="connsiteX101" fmla="*/ 84070 w 6335996"/>
                  <a:gd name="connsiteY101" fmla="*/ 4267768 h 6864928"/>
                  <a:gd name="connsiteX102" fmla="*/ 62514 w 6335996"/>
                  <a:gd name="connsiteY102" fmla="*/ 4168582 h 6864928"/>
                  <a:gd name="connsiteX103" fmla="*/ 47424 w 6335996"/>
                  <a:gd name="connsiteY103" fmla="*/ 4065084 h 6864928"/>
                  <a:gd name="connsiteX104" fmla="*/ 32335 w 6335996"/>
                  <a:gd name="connsiteY104" fmla="*/ 3965898 h 6864928"/>
                  <a:gd name="connsiteX105" fmla="*/ 19401 w 6335996"/>
                  <a:gd name="connsiteY105" fmla="*/ 3862400 h 6864928"/>
                  <a:gd name="connsiteX106" fmla="*/ 12934 w 6335996"/>
                  <a:gd name="connsiteY106" fmla="*/ 3763214 h 6864928"/>
                  <a:gd name="connsiteX107" fmla="*/ 4311 w 6335996"/>
                  <a:gd name="connsiteY107" fmla="*/ 3659716 h 6864928"/>
                  <a:gd name="connsiteX108" fmla="*/ 0 w 6335996"/>
                  <a:gd name="connsiteY108" fmla="*/ 3560530 h 6864928"/>
                  <a:gd name="connsiteX109" fmla="*/ 0 w 6335996"/>
                  <a:gd name="connsiteY109" fmla="*/ 3457032 h 6864928"/>
                  <a:gd name="connsiteX110" fmla="*/ 0 w 6335996"/>
                  <a:gd name="connsiteY110" fmla="*/ 3357846 h 6864928"/>
                  <a:gd name="connsiteX111" fmla="*/ 4311 w 6335996"/>
                  <a:gd name="connsiteY111" fmla="*/ 3258660 h 6864928"/>
                  <a:gd name="connsiteX112" fmla="*/ 8623 w 6335996"/>
                  <a:gd name="connsiteY112" fmla="*/ 3155162 h 6864928"/>
                  <a:gd name="connsiteX113" fmla="*/ 15090 w 6335996"/>
                  <a:gd name="connsiteY113" fmla="*/ 3055977 h 6864928"/>
                  <a:gd name="connsiteX114" fmla="*/ 28023 w 6335996"/>
                  <a:gd name="connsiteY114" fmla="*/ 2956791 h 6864928"/>
                  <a:gd name="connsiteX115" fmla="*/ 38802 w 6335996"/>
                  <a:gd name="connsiteY115" fmla="*/ 2857605 h 6864928"/>
                  <a:gd name="connsiteX116" fmla="*/ 56047 w 6335996"/>
                  <a:gd name="connsiteY116" fmla="*/ 2758419 h 6864928"/>
                  <a:gd name="connsiteX117" fmla="*/ 71136 w 6335996"/>
                  <a:gd name="connsiteY117" fmla="*/ 2659234 h 6864928"/>
                  <a:gd name="connsiteX118" fmla="*/ 90537 w 6335996"/>
                  <a:gd name="connsiteY118" fmla="*/ 2560048 h 6864928"/>
                  <a:gd name="connsiteX119" fmla="*/ 112093 w 6335996"/>
                  <a:gd name="connsiteY119" fmla="*/ 2463018 h 6864928"/>
                  <a:gd name="connsiteX120" fmla="*/ 137961 w 6335996"/>
                  <a:gd name="connsiteY120" fmla="*/ 2363833 h 6864928"/>
                  <a:gd name="connsiteX121" fmla="*/ 161673 w 6335996"/>
                  <a:gd name="connsiteY121" fmla="*/ 2268959 h 6864928"/>
                  <a:gd name="connsiteX122" fmla="*/ 226343 w 6335996"/>
                  <a:gd name="connsiteY122" fmla="*/ 2079213 h 6864928"/>
                  <a:gd name="connsiteX123" fmla="*/ 293167 w 6335996"/>
                  <a:gd name="connsiteY123" fmla="*/ 1891622 h 6864928"/>
                  <a:gd name="connsiteX124" fmla="*/ 334125 w 6335996"/>
                  <a:gd name="connsiteY124" fmla="*/ 1801062 h 6864928"/>
                  <a:gd name="connsiteX125" fmla="*/ 372926 w 6335996"/>
                  <a:gd name="connsiteY125" fmla="*/ 1710501 h 6864928"/>
                  <a:gd name="connsiteX126" fmla="*/ 411728 w 6335996"/>
                  <a:gd name="connsiteY126" fmla="*/ 1617784 h 6864928"/>
                  <a:gd name="connsiteX127" fmla="*/ 461307 w 6335996"/>
                  <a:gd name="connsiteY127" fmla="*/ 1527223 h 6864928"/>
                  <a:gd name="connsiteX128" fmla="*/ 504420 w 6335996"/>
                  <a:gd name="connsiteY128" fmla="*/ 1438818 h 6864928"/>
                  <a:gd name="connsiteX129" fmla="*/ 556156 w 6335996"/>
                  <a:gd name="connsiteY129" fmla="*/ 1352570 h 6864928"/>
                  <a:gd name="connsiteX130" fmla="*/ 603580 w 6335996"/>
                  <a:gd name="connsiteY130" fmla="*/ 1264165 h 6864928"/>
                  <a:gd name="connsiteX131" fmla="*/ 659626 w 6335996"/>
                  <a:gd name="connsiteY131" fmla="*/ 1182229 h 6864928"/>
                  <a:gd name="connsiteX132" fmla="*/ 713518 w 6335996"/>
                  <a:gd name="connsiteY132" fmla="*/ 1098137 h 6864928"/>
                  <a:gd name="connsiteX133" fmla="*/ 769564 w 6335996"/>
                  <a:gd name="connsiteY133" fmla="*/ 1014044 h 6864928"/>
                  <a:gd name="connsiteX134" fmla="*/ 829922 w 6335996"/>
                  <a:gd name="connsiteY134" fmla="*/ 932108 h 6864928"/>
                  <a:gd name="connsiteX135" fmla="*/ 892436 w 6335996"/>
                  <a:gd name="connsiteY135" fmla="*/ 852329 h 6864928"/>
                  <a:gd name="connsiteX136" fmla="*/ 957105 w 6335996"/>
                  <a:gd name="connsiteY136" fmla="*/ 772549 h 6864928"/>
                  <a:gd name="connsiteX137" fmla="*/ 1019619 w 6335996"/>
                  <a:gd name="connsiteY137" fmla="*/ 697081 h 6864928"/>
                  <a:gd name="connsiteX138" fmla="*/ 1086444 w 6335996"/>
                  <a:gd name="connsiteY138" fmla="*/ 621614 h 6864928"/>
                  <a:gd name="connsiteX139" fmla="*/ 1159735 w 6335996"/>
                  <a:gd name="connsiteY139" fmla="*/ 546147 h 6864928"/>
                  <a:gd name="connsiteX140" fmla="*/ 1230872 w 6335996"/>
                  <a:gd name="connsiteY140" fmla="*/ 474991 h 6864928"/>
                  <a:gd name="connsiteX141" fmla="*/ 1302008 w 6335996"/>
                  <a:gd name="connsiteY141" fmla="*/ 403836 h 6864928"/>
                  <a:gd name="connsiteX142" fmla="*/ 1377455 w 6335996"/>
                  <a:gd name="connsiteY142" fmla="*/ 332682 h 6864928"/>
                  <a:gd name="connsiteX143" fmla="*/ 1452903 w 6335996"/>
                  <a:gd name="connsiteY143" fmla="*/ 263683 h 6864928"/>
                  <a:gd name="connsiteX144" fmla="*/ 1532661 w 6335996"/>
                  <a:gd name="connsiteY144" fmla="*/ 201153 h 6864928"/>
                  <a:gd name="connsiteX145" fmla="*/ 1614576 w 6335996"/>
                  <a:gd name="connsiteY145" fmla="*/ 136466 h 6864928"/>
                  <a:gd name="connsiteX146" fmla="*/ 1698646 w 6335996"/>
                  <a:gd name="connsiteY146" fmla="*/ 73936 h 6864928"/>
                  <a:gd name="connsiteX147" fmla="*/ 1782716 w 6335996"/>
                  <a:gd name="connsiteY147" fmla="*/ 13562 h 6864928"/>
                  <a:gd name="connsiteX148" fmla="*/ 1802802 w 6335996"/>
                  <a:gd name="connsiteY148" fmla="*/ 0 h 6864928"/>
                  <a:gd name="connsiteX0" fmla="*/ 6016396 w 6016396"/>
                  <a:gd name="connsiteY0" fmla="*/ 6848753 h 6864928"/>
                  <a:gd name="connsiteX1" fmla="*/ 5977765 w 6016396"/>
                  <a:gd name="connsiteY1" fmla="*/ 6864928 h 6864928"/>
                  <a:gd name="connsiteX2" fmla="*/ 6016396 w 6016396"/>
                  <a:gd name="connsiteY2" fmla="*/ 6848753 h 6864928"/>
                  <a:gd name="connsiteX3" fmla="*/ 1802802 w 6016396"/>
                  <a:gd name="connsiteY3" fmla="*/ 0 h 6864928"/>
                  <a:gd name="connsiteX4" fmla="*/ 2367371 w 6016396"/>
                  <a:gd name="connsiteY4" fmla="*/ 0 h 6864928"/>
                  <a:gd name="connsiteX5" fmla="*/ 2345338 w 6016396"/>
                  <a:gd name="connsiteY5" fmla="*/ 13562 h 6864928"/>
                  <a:gd name="connsiteX6" fmla="*/ 2261268 w 6016396"/>
                  <a:gd name="connsiteY6" fmla="*/ 69624 h 6864928"/>
                  <a:gd name="connsiteX7" fmla="*/ 2181509 w 6016396"/>
                  <a:gd name="connsiteY7" fmla="*/ 129998 h 6864928"/>
                  <a:gd name="connsiteX8" fmla="*/ 2103906 w 6016396"/>
                  <a:gd name="connsiteY8" fmla="*/ 183903 h 6864928"/>
                  <a:gd name="connsiteX9" fmla="*/ 1953011 w 6016396"/>
                  <a:gd name="connsiteY9" fmla="*/ 308963 h 6864928"/>
                  <a:gd name="connsiteX10" fmla="*/ 1806428 w 6016396"/>
                  <a:gd name="connsiteY10" fmla="*/ 434024 h 6864928"/>
                  <a:gd name="connsiteX11" fmla="*/ 1666311 w 6016396"/>
                  <a:gd name="connsiteY11" fmla="*/ 569865 h 6864928"/>
                  <a:gd name="connsiteX12" fmla="*/ 1534817 w 6016396"/>
                  <a:gd name="connsiteY12" fmla="*/ 712175 h 6864928"/>
                  <a:gd name="connsiteX13" fmla="*/ 1411945 w 6016396"/>
                  <a:gd name="connsiteY13" fmla="*/ 858797 h 6864928"/>
                  <a:gd name="connsiteX14" fmla="*/ 1293385 w 6016396"/>
                  <a:gd name="connsiteY14" fmla="*/ 1009732 h 6864928"/>
                  <a:gd name="connsiteX15" fmla="*/ 1185603 w 6016396"/>
                  <a:gd name="connsiteY15" fmla="*/ 1164979 h 6864928"/>
                  <a:gd name="connsiteX16" fmla="*/ 1084288 w 6016396"/>
                  <a:gd name="connsiteY16" fmla="*/ 1328851 h 6864928"/>
                  <a:gd name="connsiteX17" fmla="*/ 987284 w 6016396"/>
                  <a:gd name="connsiteY17" fmla="*/ 1490567 h 6864928"/>
                  <a:gd name="connsiteX18" fmla="*/ 905370 w 6016396"/>
                  <a:gd name="connsiteY18" fmla="*/ 1660908 h 6864928"/>
                  <a:gd name="connsiteX19" fmla="*/ 825611 w 6016396"/>
                  <a:gd name="connsiteY19" fmla="*/ 1833405 h 6864928"/>
                  <a:gd name="connsiteX20" fmla="*/ 758786 w 6016396"/>
                  <a:gd name="connsiteY20" fmla="*/ 2008058 h 6864928"/>
                  <a:gd name="connsiteX21" fmla="*/ 694117 w 6016396"/>
                  <a:gd name="connsiteY21" fmla="*/ 2187023 h 6864928"/>
                  <a:gd name="connsiteX22" fmla="*/ 642381 w 6016396"/>
                  <a:gd name="connsiteY22" fmla="*/ 2368145 h 6864928"/>
                  <a:gd name="connsiteX23" fmla="*/ 599269 w 6016396"/>
                  <a:gd name="connsiteY23" fmla="*/ 2551423 h 6864928"/>
                  <a:gd name="connsiteX24" fmla="*/ 562623 w 6016396"/>
                  <a:gd name="connsiteY24" fmla="*/ 2739014 h 6864928"/>
                  <a:gd name="connsiteX25" fmla="*/ 538911 w 6016396"/>
                  <a:gd name="connsiteY25" fmla="*/ 2924448 h 6864928"/>
                  <a:gd name="connsiteX26" fmla="*/ 523821 w 6016396"/>
                  <a:gd name="connsiteY26" fmla="*/ 3112038 h 6864928"/>
                  <a:gd name="connsiteX27" fmla="*/ 515198 w 6016396"/>
                  <a:gd name="connsiteY27" fmla="*/ 3301785 h 6864928"/>
                  <a:gd name="connsiteX28" fmla="*/ 515198 w 6016396"/>
                  <a:gd name="connsiteY28" fmla="*/ 3396658 h 6864928"/>
                  <a:gd name="connsiteX29" fmla="*/ 515198 w 6016396"/>
                  <a:gd name="connsiteY29" fmla="*/ 3491531 h 6864928"/>
                  <a:gd name="connsiteX30" fmla="*/ 519510 w 6016396"/>
                  <a:gd name="connsiteY30" fmla="*/ 3584249 h 6864928"/>
                  <a:gd name="connsiteX31" fmla="*/ 528132 w 6016396"/>
                  <a:gd name="connsiteY31" fmla="*/ 3679122 h 6864928"/>
                  <a:gd name="connsiteX32" fmla="*/ 538911 w 6016396"/>
                  <a:gd name="connsiteY32" fmla="*/ 3773995 h 6864928"/>
                  <a:gd name="connsiteX33" fmla="*/ 551844 w 6016396"/>
                  <a:gd name="connsiteY33" fmla="*/ 3868868 h 6864928"/>
                  <a:gd name="connsiteX34" fmla="*/ 562623 w 6016396"/>
                  <a:gd name="connsiteY34" fmla="*/ 3965898 h 6864928"/>
                  <a:gd name="connsiteX35" fmla="*/ 579868 w 6016396"/>
                  <a:gd name="connsiteY35" fmla="*/ 4060771 h 6864928"/>
                  <a:gd name="connsiteX36" fmla="*/ 599269 w 6016396"/>
                  <a:gd name="connsiteY36" fmla="*/ 4155645 h 6864928"/>
                  <a:gd name="connsiteX37" fmla="*/ 622981 w 6016396"/>
                  <a:gd name="connsiteY37" fmla="*/ 4246205 h 6864928"/>
                  <a:gd name="connsiteX38" fmla="*/ 646693 w 6016396"/>
                  <a:gd name="connsiteY38" fmla="*/ 4343235 h 6864928"/>
                  <a:gd name="connsiteX39" fmla="*/ 674716 w 6016396"/>
                  <a:gd name="connsiteY39" fmla="*/ 4433796 h 6864928"/>
                  <a:gd name="connsiteX40" fmla="*/ 702739 w 6016396"/>
                  <a:gd name="connsiteY40" fmla="*/ 4528669 h 6864928"/>
                  <a:gd name="connsiteX41" fmla="*/ 737230 w 6016396"/>
                  <a:gd name="connsiteY41" fmla="*/ 4619230 h 6864928"/>
                  <a:gd name="connsiteX42" fmla="*/ 769564 w 6016396"/>
                  <a:gd name="connsiteY42" fmla="*/ 4716260 h 6864928"/>
                  <a:gd name="connsiteX43" fmla="*/ 810521 w 6016396"/>
                  <a:gd name="connsiteY43" fmla="*/ 4806820 h 6864928"/>
                  <a:gd name="connsiteX44" fmla="*/ 849323 w 6016396"/>
                  <a:gd name="connsiteY44" fmla="*/ 4897381 h 6864928"/>
                  <a:gd name="connsiteX45" fmla="*/ 892436 w 6016396"/>
                  <a:gd name="connsiteY45" fmla="*/ 4990098 h 6864928"/>
                  <a:gd name="connsiteX46" fmla="*/ 935549 w 6016396"/>
                  <a:gd name="connsiteY46" fmla="*/ 5076347 h 6864928"/>
                  <a:gd name="connsiteX47" fmla="*/ 985128 w 6016396"/>
                  <a:gd name="connsiteY47" fmla="*/ 5164751 h 6864928"/>
                  <a:gd name="connsiteX48" fmla="*/ 1034708 w 6016396"/>
                  <a:gd name="connsiteY48" fmla="*/ 5251000 h 6864928"/>
                  <a:gd name="connsiteX49" fmla="*/ 1086444 w 6016396"/>
                  <a:gd name="connsiteY49" fmla="*/ 5335092 h 6864928"/>
                  <a:gd name="connsiteX50" fmla="*/ 1138179 w 6016396"/>
                  <a:gd name="connsiteY50" fmla="*/ 5419184 h 6864928"/>
                  <a:gd name="connsiteX51" fmla="*/ 1194226 w 6016396"/>
                  <a:gd name="connsiteY51" fmla="*/ 5501120 h 6864928"/>
                  <a:gd name="connsiteX52" fmla="*/ 1254584 w 6016396"/>
                  <a:gd name="connsiteY52" fmla="*/ 5580900 h 6864928"/>
                  <a:gd name="connsiteX53" fmla="*/ 1312786 w 6016396"/>
                  <a:gd name="connsiteY53" fmla="*/ 5656368 h 6864928"/>
                  <a:gd name="connsiteX54" fmla="*/ 1373144 w 6016396"/>
                  <a:gd name="connsiteY54" fmla="*/ 5731835 h 6864928"/>
                  <a:gd name="connsiteX55" fmla="*/ 1435657 w 6016396"/>
                  <a:gd name="connsiteY55" fmla="*/ 5807303 h 6864928"/>
                  <a:gd name="connsiteX56" fmla="*/ 1500327 w 6016396"/>
                  <a:gd name="connsiteY56" fmla="*/ 5878457 h 6864928"/>
                  <a:gd name="connsiteX57" fmla="*/ 1567152 w 6016396"/>
                  <a:gd name="connsiteY57" fmla="*/ 5949612 h 6864928"/>
                  <a:gd name="connsiteX58" fmla="*/ 1633977 w 6016396"/>
                  <a:gd name="connsiteY58" fmla="*/ 6018611 h 6864928"/>
                  <a:gd name="connsiteX59" fmla="*/ 1707268 w 6016396"/>
                  <a:gd name="connsiteY59" fmla="*/ 6085454 h 6864928"/>
                  <a:gd name="connsiteX60" fmla="*/ 1774093 w 6016396"/>
                  <a:gd name="connsiteY60" fmla="*/ 6147984 h 6864928"/>
                  <a:gd name="connsiteX61" fmla="*/ 1849541 w 6016396"/>
                  <a:gd name="connsiteY61" fmla="*/ 6212670 h 6864928"/>
                  <a:gd name="connsiteX62" fmla="*/ 1996124 w 6016396"/>
                  <a:gd name="connsiteY62" fmla="*/ 6335574 h 6864928"/>
                  <a:gd name="connsiteX63" fmla="*/ 2151330 w 6016396"/>
                  <a:gd name="connsiteY63" fmla="*/ 6447697 h 6864928"/>
                  <a:gd name="connsiteX64" fmla="*/ 2313004 w 6016396"/>
                  <a:gd name="connsiteY64" fmla="*/ 6551195 h 6864928"/>
                  <a:gd name="connsiteX65" fmla="*/ 2476832 w 6016396"/>
                  <a:gd name="connsiteY65" fmla="*/ 6650381 h 6864928"/>
                  <a:gd name="connsiteX66" fmla="*/ 2647128 w 6016396"/>
                  <a:gd name="connsiteY66" fmla="*/ 6736630 h 6864928"/>
                  <a:gd name="connsiteX67" fmla="*/ 2821735 w 6016396"/>
                  <a:gd name="connsiteY67" fmla="*/ 6820722 h 6864928"/>
                  <a:gd name="connsiteX68" fmla="*/ 2930212 w 6016396"/>
                  <a:gd name="connsiteY68" fmla="*/ 6864928 h 6864928"/>
                  <a:gd name="connsiteX69" fmla="*/ 1812362 w 6016396"/>
                  <a:gd name="connsiteY69" fmla="*/ 6864928 h 6864928"/>
                  <a:gd name="connsiteX70" fmla="*/ 1746070 w 6016396"/>
                  <a:gd name="connsiteY70" fmla="*/ 6820722 h 6864928"/>
                  <a:gd name="connsiteX71" fmla="*/ 1662000 w 6016396"/>
                  <a:gd name="connsiteY71" fmla="*/ 6760348 h 6864928"/>
                  <a:gd name="connsiteX72" fmla="*/ 1582241 w 6016396"/>
                  <a:gd name="connsiteY72" fmla="*/ 6697818 h 6864928"/>
                  <a:gd name="connsiteX73" fmla="*/ 1504638 w 6016396"/>
                  <a:gd name="connsiteY73" fmla="*/ 6633131 h 6864928"/>
                  <a:gd name="connsiteX74" fmla="*/ 1429191 w 6016396"/>
                  <a:gd name="connsiteY74" fmla="*/ 6570601 h 6864928"/>
                  <a:gd name="connsiteX75" fmla="*/ 1353743 w 6016396"/>
                  <a:gd name="connsiteY75" fmla="*/ 6501603 h 6864928"/>
                  <a:gd name="connsiteX76" fmla="*/ 1278296 w 6016396"/>
                  <a:gd name="connsiteY76" fmla="*/ 6430448 h 6864928"/>
                  <a:gd name="connsiteX77" fmla="*/ 1207159 w 6016396"/>
                  <a:gd name="connsiteY77" fmla="*/ 6359293 h 6864928"/>
                  <a:gd name="connsiteX78" fmla="*/ 1133868 w 6016396"/>
                  <a:gd name="connsiteY78" fmla="*/ 6288138 h 6864928"/>
                  <a:gd name="connsiteX79" fmla="*/ 1062731 w 6016396"/>
                  <a:gd name="connsiteY79" fmla="*/ 6212670 h 6864928"/>
                  <a:gd name="connsiteX80" fmla="*/ 995907 w 6016396"/>
                  <a:gd name="connsiteY80" fmla="*/ 6137203 h 6864928"/>
                  <a:gd name="connsiteX81" fmla="*/ 933393 w 6016396"/>
                  <a:gd name="connsiteY81" fmla="*/ 6057423 h 6864928"/>
                  <a:gd name="connsiteX82" fmla="*/ 868724 w 6016396"/>
                  <a:gd name="connsiteY82" fmla="*/ 5973331 h 6864928"/>
                  <a:gd name="connsiteX83" fmla="*/ 806210 w 6016396"/>
                  <a:gd name="connsiteY83" fmla="*/ 5891395 h 6864928"/>
                  <a:gd name="connsiteX84" fmla="*/ 745852 w 6016396"/>
                  <a:gd name="connsiteY84" fmla="*/ 5807303 h 6864928"/>
                  <a:gd name="connsiteX85" fmla="*/ 685494 w 6016396"/>
                  <a:gd name="connsiteY85" fmla="*/ 5721054 h 6864928"/>
                  <a:gd name="connsiteX86" fmla="*/ 631603 w 6016396"/>
                  <a:gd name="connsiteY86" fmla="*/ 5632649 h 6864928"/>
                  <a:gd name="connsiteX87" fmla="*/ 575556 w 6016396"/>
                  <a:gd name="connsiteY87" fmla="*/ 5542088 h 6864928"/>
                  <a:gd name="connsiteX88" fmla="*/ 523821 w 6016396"/>
                  <a:gd name="connsiteY88" fmla="*/ 5449371 h 6864928"/>
                  <a:gd name="connsiteX89" fmla="*/ 472086 w 6016396"/>
                  <a:gd name="connsiteY89" fmla="*/ 5354498 h 6864928"/>
                  <a:gd name="connsiteX90" fmla="*/ 424662 w 6016396"/>
                  <a:gd name="connsiteY90" fmla="*/ 5259625 h 6864928"/>
                  <a:gd name="connsiteX91" fmla="*/ 377237 w 6016396"/>
                  <a:gd name="connsiteY91" fmla="*/ 5160439 h 6864928"/>
                  <a:gd name="connsiteX92" fmla="*/ 334125 w 6016396"/>
                  <a:gd name="connsiteY92" fmla="*/ 5065566 h 6864928"/>
                  <a:gd name="connsiteX93" fmla="*/ 293167 w 6016396"/>
                  <a:gd name="connsiteY93" fmla="*/ 4966380 h 6864928"/>
                  <a:gd name="connsiteX94" fmla="*/ 254366 w 6016396"/>
                  <a:gd name="connsiteY94" fmla="*/ 4867194 h 6864928"/>
                  <a:gd name="connsiteX95" fmla="*/ 217720 w 6016396"/>
                  <a:gd name="connsiteY95" fmla="*/ 4768009 h 6864928"/>
                  <a:gd name="connsiteX96" fmla="*/ 187541 w 6016396"/>
                  <a:gd name="connsiteY96" fmla="*/ 4668823 h 6864928"/>
                  <a:gd name="connsiteX97" fmla="*/ 159518 w 6016396"/>
                  <a:gd name="connsiteY97" fmla="*/ 4569637 h 6864928"/>
                  <a:gd name="connsiteX98" fmla="*/ 131494 w 6016396"/>
                  <a:gd name="connsiteY98" fmla="*/ 4470451 h 6864928"/>
                  <a:gd name="connsiteX99" fmla="*/ 107782 w 6016396"/>
                  <a:gd name="connsiteY99" fmla="*/ 4366953 h 6864928"/>
                  <a:gd name="connsiteX100" fmla="*/ 84070 w 6016396"/>
                  <a:gd name="connsiteY100" fmla="*/ 4267768 h 6864928"/>
                  <a:gd name="connsiteX101" fmla="*/ 62514 w 6016396"/>
                  <a:gd name="connsiteY101" fmla="*/ 4168582 h 6864928"/>
                  <a:gd name="connsiteX102" fmla="*/ 47424 w 6016396"/>
                  <a:gd name="connsiteY102" fmla="*/ 4065084 h 6864928"/>
                  <a:gd name="connsiteX103" fmla="*/ 32335 w 6016396"/>
                  <a:gd name="connsiteY103" fmla="*/ 3965898 h 6864928"/>
                  <a:gd name="connsiteX104" fmla="*/ 19401 w 6016396"/>
                  <a:gd name="connsiteY104" fmla="*/ 3862400 h 6864928"/>
                  <a:gd name="connsiteX105" fmla="*/ 12934 w 6016396"/>
                  <a:gd name="connsiteY105" fmla="*/ 3763214 h 6864928"/>
                  <a:gd name="connsiteX106" fmla="*/ 4311 w 6016396"/>
                  <a:gd name="connsiteY106" fmla="*/ 3659716 h 6864928"/>
                  <a:gd name="connsiteX107" fmla="*/ 0 w 6016396"/>
                  <a:gd name="connsiteY107" fmla="*/ 3560530 h 6864928"/>
                  <a:gd name="connsiteX108" fmla="*/ 0 w 6016396"/>
                  <a:gd name="connsiteY108" fmla="*/ 3457032 h 6864928"/>
                  <a:gd name="connsiteX109" fmla="*/ 0 w 6016396"/>
                  <a:gd name="connsiteY109" fmla="*/ 3357846 h 6864928"/>
                  <a:gd name="connsiteX110" fmla="*/ 4311 w 6016396"/>
                  <a:gd name="connsiteY110" fmla="*/ 3258660 h 6864928"/>
                  <a:gd name="connsiteX111" fmla="*/ 8623 w 6016396"/>
                  <a:gd name="connsiteY111" fmla="*/ 3155162 h 6864928"/>
                  <a:gd name="connsiteX112" fmla="*/ 15090 w 6016396"/>
                  <a:gd name="connsiteY112" fmla="*/ 3055977 h 6864928"/>
                  <a:gd name="connsiteX113" fmla="*/ 28023 w 6016396"/>
                  <a:gd name="connsiteY113" fmla="*/ 2956791 h 6864928"/>
                  <a:gd name="connsiteX114" fmla="*/ 38802 w 6016396"/>
                  <a:gd name="connsiteY114" fmla="*/ 2857605 h 6864928"/>
                  <a:gd name="connsiteX115" fmla="*/ 56047 w 6016396"/>
                  <a:gd name="connsiteY115" fmla="*/ 2758419 h 6864928"/>
                  <a:gd name="connsiteX116" fmla="*/ 71136 w 6016396"/>
                  <a:gd name="connsiteY116" fmla="*/ 2659234 h 6864928"/>
                  <a:gd name="connsiteX117" fmla="*/ 90537 w 6016396"/>
                  <a:gd name="connsiteY117" fmla="*/ 2560048 h 6864928"/>
                  <a:gd name="connsiteX118" fmla="*/ 112093 w 6016396"/>
                  <a:gd name="connsiteY118" fmla="*/ 2463018 h 6864928"/>
                  <a:gd name="connsiteX119" fmla="*/ 137961 w 6016396"/>
                  <a:gd name="connsiteY119" fmla="*/ 2363833 h 6864928"/>
                  <a:gd name="connsiteX120" fmla="*/ 161673 w 6016396"/>
                  <a:gd name="connsiteY120" fmla="*/ 2268959 h 6864928"/>
                  <a:gd name="connsiteX121" fmla="*/ 226343 w 6016396"/>
                  <a:gd name="connsiteY121" fmla="*/ 2079213 h 6864928"/>
                  <a:gd name="connsiteX122" fmla="*/ 293167 w 6016396"/>
                  <a:gd name="connsiteY122" fmla="*/ 1891622 h 6864928"/>
                  <a:gd name="connsiteX123" fmla="*/ 334125 w 6016396"/>
                  <a:gd name="connsiteY123" fmla="*/ 1801062 h 6864928"/>
                  <a:gd name="connsiteX124" fmla="*/ 372926 w 6016396"/>
                  <a:gd name="connsiteY124" fmla="*/ 1710501 h 6864928"/>
                  <a:gd name="connsiteX125" fmla="*/ 411728 w 6016396"/>
                  <a:gd name="connsiteY125" fmla="*/ 1617784 h 6864928"/>
                  <a:gd name="connsiteX126" fmla="*/ 461307 w 6016396"/>
                  <a:gd name="connsiteY126" fmla="*/ 1527223 h 6864928"/>
                  <a:gd name="connsiteX127" fmla="*/ 504420 w 6016396"/>
                  <a:gd name="connsiteY127" fmla="*/ 1438818 h 6864928"/>
                  <a:gd name="connsiteX128" fmla="*/ 556156 w 6016396"/>
                  <a:gd name="connsiteY128" fmla="*/ 1352570 h 6864928"/>
                  <a:gd name="connsiteX129" fmla="*/ 603580 w 6016396"/>
                  <a:gd name="connsiteY129" fmla="*/ 1264165 h 6864928"/>
                  <a:gd name="connsiteX130" fmla="*/ 659626 w 6016396"/>
                  <a:gd name="connsiteY130" fmla="*/ 1182229 h 6864928"/>
                  <a:gd name="connsiteX131" fmla="*/ 713518 w 6016396"/>
                  <a:gd name="connsiteY131" fmla="*/ 1098137 h 6864928"/>
                  <a:gd name="connsiteX132" fmla="*/ 769564 w 6016396"/>
                  <a:gd name="connsiteY132" fmla="*/ 1014044 h 6864928"/>
                  <a:gd name="connsiteX133" fmla="*/ 829922 w 6016396"/>
                  <a:gd name="connsiteY133" fmla="*/ 932108 h 6864928"/>
                  <a:gd name="connsiteX134" fmla="*/ 892436 w 6016396"/>
                  <a:gd name="connsiteY134" fmla="*/ 852329 h 6864928"/>
                  <a:gd name="connsiteX135" fmla="*/ 957105 w 6016396"/>
                  <a:gd name="connsiteY135" fmla="*/ 772549 h 6864928"/>
                  <a:gd name="connsiteX136" fmla="*/ 1019619 w 6016396"/>
                  <a:gd name="connsiteY136" fmla="*/ 697081 h 6864928"/>
                  <a:gd name="connsiteX137" fmla="*/ 1086444 w 6016396"/>
                  <a:gd name="connsiteY137" fmla="*/ 621614 h 6864928"/>
                  <a:gd name="connsiteX138" fmla="*/ 1159735 w 6016396"/>
                  <a:gd name="connsiteY138" fmla="*/ 546147 h 6864928"/>
                  <a:gd name="connsiteX139" fmla="*/ 1230872 w 6016396"/>
                  <a:gd name="connsiteY139" fmla="*/ 474991 h 6864928"/>
                  <a:gd name="connsiteX140" fmla="*/ 1302008 w 6016396"/>
                  <a:gd name="connsiteY140" fmla="*/ 403836 h 6864928"/>
                  <a:gd name="connsiteX141" fmla="*/ 1377455 w 6016396"/>
                  <a:gd name="connsiteY141" fmla="*/ 332682 h 6864928"/>
                  <a:gd name="connsiteX142" fmla="*/ 1452903 w 6016396"/>
                  <a:gd name="connsiteY142" fmla="*/ 263683 h 6864928"/>
                  <a:gd name="connsiteX143" fmla="*/ 1532661 w 6016396"/>
                  <a:gd name="connsiteY143" fmla="*/ 201153 h 6864928"/>
                  <a:gd name="connsiteX144" fmla="*/ 1614576 w 6016396"/>
                  <a:gd name="connsiteY144" fmla="*/ 136466 h 6864928"/>
                  <a:gd name="connsiteX145" fmla="*/ 1698646 w 6016396"/>
                  <a:gd name="connsiteY145" fmla="*/ 73936 h 6864928"/>
                  <a:gd name="connsiteX146" fmla="*/ 1782716 w 6016396"/>
                  <a:gd name="connsiteY146" fmla="*/ 13562 h 6864928"/>
                  <a:gd name="connsiteX147" fmla="*/ 1802802 w 6016396"/>
                  <a:gd name="connsiteY147" fmla="*/ 0 h 6864928"/>
                  <a:gd name="connsiteX0" fmla="*/ 1802802 w 2930212"/>
                  <a:gd name="connsiteY0" fmla="*/ 0 h 6864928"/>
                  <a:gd name="connsiteX1" fmla="*/ 2367371 w 2930212"/>
                  <a:gd name="connsiteY1" fmla="*/ 0 h 6864928"/>
                  <a:gd name="connsiteX2" fmla="*/ 2345338 w 2930212"/>
                  <a:gd name="connsiteY2" fmla="*/ 13562 h 6864928"/>
                  <a:gd name="connsiteX3" fmla="*/ 2261268 w 2930212"/>
                  <a:gd name="connsiteY3" fmla="*/ 69624 h 6864928"/>
                  <a:gd name="connsiteX4" fmla="*/ 2181509 w 2930212"/>
                  <a:gd name="connsiteY4" fmla="*/ 129998 h 6864928"/>
                  <a:gd name="connsiteX5" fmla="*/ 2103906 w 2930212"/>
                  <a:gd name="connsiteY5" fmla="*/ 183903 h 6864928"/>
                  <a:gd name="connsiteX6" fmla="*/ 1953011 w 2930212"/>
                  <a:gd name="connsiteY6" fmla="*/ 308963 h 6864928"/>
                  <a:gd name="connsiteX7" fmla="*/ 1806428 w 2930212"/>
                  <a:gd name="connsiteY7" fmla="*/ 434024 h 6864928"/>
                  <a:gd name="connsiteX8" fmla="*/ 1666311 w 2930212"/>
                  <a:gd name="connsiteY8" fmla="*/ 569865 h 6864928"/>
                  <a:gd name="connsiteX9" fmla="*/ 1534817 w 2930212"/>
                  <a:gd name="connsiteY9" fmla="*/ 712175 h 6864928"/>
                  <a:gd name="connsiteX10" fmla="*/ 1411945 w 2930212"/>
                  <a:gd name="connsiteY10" fmla="*/ 858797 h 6864928"/>
                  <a:gd name="connsiteX11" fmla="*/ 1293385 w 2930212"/>
                  <a:gd name="connsiteY11" fmla="*/ 1009732 h 6864928"/>
                  <a:gd name="connsiteX12" fmla="*/ 1185603 w 2930212"/>
                  <a:gd name="connsiteY12" fmla="*/ 1164979 h 6864928"/>
                  <a:gd name="connsiteX13" fmla="*/ 1084288 w 2930212"/>
                  <a:gd name="connsiteY13" fmla="*/ 1328851 h 6864928"/>
                  <a:gd name="connsiteX14" fmla="*/ 987284 w 2930212"/>
                  <a:gd name="connsiteY14" fmla="*/ 1490567 h 6864928"/>
                  <a:gd name="connsiteX15" fmla="*/ 905370 w 2930212"/>
                  <a:gd name="connsiteY15" fmla="*/ 1660908 h 6864928"/>
                  <a:gd name="connsiteX16" fmla="*/ 825611 w 2930212"/>
                  <a:gd name="connsiteY16" fmla="*/ 1833405 h 6864928"/>
                  <a:gd name="connsiteX17" fmla="*/ 758786 w 2930212"/>
                  <a:gd name="connsiteY17" fmla="*/ 2008058 h 6864928"/>
                  <a:gd name="connsiteX18" fmla="*/ 694117 w 2930212"/>
                  <a:gd name="connsiteY18" fmla="*/ 2187023 h 6864928"/>
                  <a:gd name="connsiteX19" fmla="*/ 642381 w 2930212"/>
                  <a:gd name="connsiteY19" fmla="*/ 2368145 h 6864928"/>
                  <a:gd name="connsiteX20" fmla="*/ 599269 w 2930212"/>
                  <a:gd name="connsiteY20" fmla="*/ 2551423 h 6864928"/>
                  <a:gd name="connsiteX21" fmla="*/ 562623 w 2930212"/>
                  <a:gd name="connsiteY21" fmla="*/ 2739014 h 6864928"/>
                  <a:gd name="connsiteX22" fmla="*/ 538911 w 2930212"/>
                  <a:gd name="connsiteY22" fmla="*/ 2924448 h 6864928"/>
                  <a:gd name="connsiteX23" fmla="*/ 523821 w 2930212"/>
                  <a:gd name="connsiteY23" fmla="*/ 3112038 h 6864928"/>
                  <a:gd name="connsiteX24" fmla="*/ 515198 w 2930212"/>
                  <a:gd name="connsiteY24" fmla="*/ 3301785 h 6864928"/>
                  <a:gd name="connsiteX25" fmla="*/ 515198 w 2930212"/>
                  <a:gd name="connsiteY25" fmla="*/ 3396658 h 6864928"/>
                  <a:gd name="connsiteX26" fmla="*/ 515198 w 2930212"/>
                  <a:gd name="connsiteY26" fmla="*/ 3491531 h 6864928"/>
                  <a:gd name="connsiteX27" fmla="*/ 519510 w 2930212"/>
                  <a:gd name="connsiteY27" fmla="*/ 3584249 h 6864928"/>
                  <a:gd name="connsiteX28" fmla="*/ 528132 w 2930212"/>
                  <a:gd name="connsiteY28" fmla="*/ 3679122 h 6864928"/>
                  <a:gd name="connsiteX29" fmla="*/ 538911 w 2930212"/>
                  <a:gd name="connsiteY29" fmla="*/ 3773995 h 6864928"/>
                  <a:gd name="connsiteX30" fmla="*/ 551844 w 2930212"/>
                  <a:gd name="connsiteY30" fmla="*/ 3868868 h 6864928"/>
                  <a:gd name="connsiteX31" fmla="*/ 562623 w 2930212"/>
                  <a:gd name="connsiteY31" fmla="*/ 3965898 h 6864928"/>
                  <a:gd name="connsiteX32" fmla="*/ 579868 w 2930212"/>
                  <a:gd name="connsiteY32" fmla="*/ 4060771 h 6864928"/>
                  <a:gd name="connsiteX33" fmla="*/ 599269 w 2930212"/>
                  <a:gd name="connsiteY33" fmla="*/ 4155645 h 6864928"/>
                  <a:gd name="connsiteX34" fmla="*/ 622981 w 2930212"/>
                  <a:gd name="connsiteY34" fmla="*/ 4246205 h 6864928"/>
                  <a:gd name="connsiteX35" fmla="*/ 646693 w 2930212"/>
                  <a:gd name="connsiteY35" fmla="*/ 4343235 h 6864928"/>
                  <a:gd name="connsiteX36" fmla="*/ 674716 w 2930212"/>
                  <a:gd name="connsiteY36" fmla="*/ 4433796 h 6864928"/>
                  <a:gd name="connsiteX37" fmla="*/ 702739 w 2930212"/>
                  <a:gd name="connsiteY37" fmla="*/ 4528669 h 6864928"/>
                  <a:gd name="connsiteX38" fmla="*/ 737230 w 2930212"/>
                  <a:gd name="connsiteY38" fmla="*/ 4619230 h 6864928"/>
                  <a:gd name="connsiteX39" fmla="*/ 769564 w 2930212"/>
                  <a:gd name="connsiteY39" fmla="*/ 4716260 h 6864928"/>
                  <a:gd name="connsiteX40" fmla="*/ 810521 w 2930212"/>
                  <a:gd name="connsiteY40" fmla="*/ 4806820 h 6864928"/>
                  <a:gd name="connsiteX41" fmla="*/ 849323 w 2930212"/>
                  <a:gd name="connsiteY41" fmla="*/ 4897381 h 6864928"/>
                  <a:gd name="connsiteX42" fmla="*/ 892436 w 2930212"/>
                  <a:gd name="connsiteY42" fmla="*/ 4990098 h 6864928"/>
                  <a:gd name="connsiteX43" fmla="*/ 935549 w 2930212"/>
                  <a:gd name="connsiteY43" fmla="*/ 5076347 h 6864928"/>
                  <a:gd name="connsiteX44" fmla="*/ 985128 w 2930212"/>
                  <a:gd name="connsiteY44" fmla="*/ 5164751 h 6864928"/>
                  <a:gd name="connsiteX45" fmla="*/ 1034708 w 2930212"/>
                  <a:gd name="connsiteY45" fmla="*/ 5251000 h 6864928"/>
                  <a:gd name="connsiteX46" fmla="*/ 1086444 w 2930212"/>
                  <a:gd name="connsiteY46" fmla="*/ 5335092 h 6864928"/>
                  <a:gd name="connsiteX47" fmla="*/ 1138179 w 2930212"/>
                  <a:gd name="connsiteY47" fmla="*/ 5419184 h 6864928"/>
                  <a:gd name="connsiteX48" fmla="*/ 1194226 w 2930212"/>
                  <a:gd name="connsiteY48" fmla="*/ 5501120 h 6864928"/>
                  <a:gd name="connsiteX49" fmla="*/ 1254584 w 2930212"/>
                  <a:gd name="connsiteY49" fmla="*/ 5580900 h 6864928"/>
                  <a:gd name="connsiteX50" fmla="*/ 1312786 w 2930212"/>
                  <a:gd name="connsiteY50" fmla="*/ 5656368 h 6864928"/>
                  <a:gd name="connsiteX51" fmla="*/ 1373144 w 2930212"/>
                  <a:gd name="connsiteY51" fmla="*/ 5731835 h 6864928"/>
                  <a:gd name="connsiteX52" fmla="*/ 1435657 w 2930212"/>
                  <a:gd name="connsiteY52" fmla="*/ 5807303 h 6864928"/>
                  <a:gd name="connsiteX53" fmla="*/ 1500327 w 2930212"/>
                  <a:gd name="connsiteY53" fmla="*/ 5878457 h 6864928"/>
                  <a:gd name="connsiteX54" fmla="*/ 1567152 w 2930212"/>
                  <a:gd name="connsiteY54" fmla="*/ 5949612 h 6864928"/>
                  <a:gd name="connsiteX55" fmla="*/ 1633977 w 2930212"/>
                  <a:gd name="connsiteY55" fmla="*/ 6018611 h 6864928"/>
                  <a:gd name="connsiteX56" fmla="*/ 1707268 w 2930212"/>
                  <a:gd name="connsiteY56" fmla="*/ 6085454 h 6864928"/>
                  <a:gd name="connsiteX57" fmla="*/ 1774093 w 2930212"/>
                  <a:gd name="connsiteY57" fmla="*/ 6147984 h 6864928"/>
                  <a:gd name="connsiteX58" fmla="*/ 1849541 w 2930212"/>
                  <a:gd name="connsiteY58" fmla="*/ 6212670 h 6864928"/>
                  <a:gd name="connsiteX59" fmla="*/ 1996124 w 2930212"/>
                  <a:gd name="connsiteY59" fmla="*/ 6335574 h 6864928"/>
                  <a:gd name="connsiteX60" fmla="*/ 2151330 w 2930212"/>
                  <a:gd name="connsiteY60" fmla="*/ 6447697 h 6864928"/>
                  <a:gd name="connsiteX61" fmla="*/ 2313004 w 2930212"/>
                  <a:gd name="connsiteY61" fmla="*/ 6551195 h 6864928"/>
                  <a:gd name="connsiteX62" fmla="*/ 2476832 w 2930212"/>
                  <a:gd name="connsiteY62" fmla="*/ 6650381 h 6864928"/>
                  <a:gd name="connsiteX63" fmla="*/ 2647128 w 2930212"/>
                  <a:gd name="connsiteY63" fmla="*/ 6736630 h 6864928"/>
                  <a:gd name="connsiteX64" fmla="*/ 2821735 w 2930212"/>
                  <a:gd name="connsiteY64" fmla="*/ 6820722 h 6864928"/>
                  <a:gd name="connsiteX65" fmla="*/ 2930212 w 2930212"/>
                  <a:gd name="connsiteY65" fmla="*/ 6864928 h 6864928"/>
                  <a:gd name="connsiteX66" fmla="*/ 1812362 w 2930212"/>
                  <a:gd name="connsiteY66" fmla="*/ 6864928 h 6864928"/>
                  <a:gd name="connsiteX67" fmla="*/ 1746070 w 2930212"/>
                  <a:gd name="connsiteY67" fmla="*/ 6820722 h 6864928"/>
                  <a:gd name="connsiteX68" fmla="*/ 1662000 w 2930212"/>
                  <a:gd name="connsiteY68" fmla="*/ 6760348 h 6864928"/>
                  <a:gd name="connsiteX69" fmla="*/ 1582241 w 2930212"/>
                  <a:gd name="connsiteY69" fmla="*/ 6697818 h 6864928"/>
                  <a:gd name="connsiteX70" fmla="*/ 1504638 w 2930212"/>
                  <a:gd name="connsiteY70" fmla="*/ 6633131 h 6864928"/>
                  <a:gd name="connsiteX71" fmla="*/ 1429191 w 2930212"/>
                  <a:gd name="connsiteY71" fmla="*/ 6570601 h 6864928"/>
                  <a:gd name="connsiteX72" fmla="*/ 1353743 w 2930212"/>
                  <a:gd name="connsiteY72" fmla="*/ 6501603 h 6864928"/>
                  <a:gd name="connsiteX73" fmla="*/ 1278296 w 2930212"/>
                  <a:gd name="connsiteY73" fmla="*/ 6430448 h 6864928"/>
                  <a:gd name="connsiteX74" fmla="*/ 1207159 w 2930212"/>
                  <a:gd name="connsiteY74" fmla="*/ 6359293 h 6864928"/>
                  <a:gd name="connsiteX75" fmla="*/ 1133868 w 2930212"/>
                  <a:gd name="connsiteY75" fmla="*/ 6288138 h 6864928"/>
                  <a:gd name="connsiteX76" fmla="*/ 1062731 w 2930212"/>
                  <a:gd name="connsiteY76" fmla="*/ 6212670 h 6864928"/>
                  <a:gd name="connsiteX77" fmla="*/ 995907 w 2930212"/>
                  <a:gd name="connsiteY77" fmla="*/ 6137203 h 6864928"/>
                  <a:gd name="connsiteX78" fmla="*/ 933393 w 2930212"/>
                  <a:gd name="connsiteY78" fmla="*/ 6057423 h 6864928"/>
                  <a:gd name="connsiteX79" fmla="*/ 868724 w 2930212"/>
                  <a:gd name="connsiteY79" fmla="*/ 5973331 h 6864928"/>
                  <a:gd name="connsiteX80" fmla="*/ 806210 w 2930212"/>
                  <a:gd name="connsiteY80" fmla="*/ 5891395 h 6864928"/>
                  <a:gd name="connsiteX81" fmla="*/ 745852 w 2930212"/>
                  <a:gd name="connsiteY81" fmla="*/ 5807303 h 6864928"/>
                  <a:gd name="connsiteX82" fmla="*/ 685494 w 2930212"/>
                  <a:gd name="connsiteY82" fmla="*/ 5721054 h 6864928"/>
                  <a:gd name="connsiteX83" fmla="*/ 631603 w 2930212"/>
                  <a:gd name="connsiteY83" fmla="*/ 5632649 h 6864928"/>
                  <a:gd name="connsiteX84" fmla="*/ 575556 w 2930212"/>
                  <a:gd name="connsiteY84" fmla="*/ 5542088 h 6864928"/>
                  <a:gd name="connsiteX85" fmla="*/ 523821 w 2930212"/>
                  <a:gd name="connsiteY85" fmla="*/ 5449371 h 6864928"/>
                  <a:gd name="connsiteX86" fmla="*/ 472086 w 2930212"/>
                  <a:gd name="connsiteY86" fmla="*/ 5354498 h 6864928"/>
                  <a:gd name="connsiteX87" fmla="*/ 424662 w 2930212"/>
                  <a:gd name="connsiteY87" fmla="*/ 5259625 h 6864928"/>
                  <a:gd name="connsiteX88" fmla="*/ 377237 w 2930212"/>
                  <a:gd name="connsiteY88" fmla="*/ 5160439 h 6864928"/>
                  <a:gd name="connsiteX89" fmla="*/ 334125 w 2930212"/>
                  <a:gd name="connsiteY89" fmla="*/ 5065566 h 6864928"/>
                  <a:gd name="connsiteX90" fmla="*/ 293167 w 2930212"/>
                  <a:gd name="connsiteY90" fmla="*/ 4966380 h 6864928"/>
                  <a:gd name="connsiteX91" fmla="*/ 254366 w 2930212"/>
                  <a:gd name="connsiteY91" fmla="*/ 4867194 h 6864928"/>
                  <a:gd name="connsiteX92" fmla="*/ 217720 w 2930212"/>
                  <a:gd name="connsiteY92" fmla="*/ 4768009 h 6864928"/>
                  <a:gd name="connsiteX93" fmla="*/ 187541 w 2930212"/>
                  <a:gd name="connsiteY93" fmla="*/ 4668823 h 6864928"/>
                  <a:gd name="connsiteX94" fmla="*/ 159518 w 2930212"/>
                  <a:gd name="connsiteY94" fmla="*/ 4569637 h 6864928"/>
                  <a:gd name="connsiteX95" fmla="*/ 131494 w 2930212"/>
                  <a:gd name="connsiteY95" fmla="*/ 4470451 h 6864928"/>
                  <a:gd name="connsiteX96" fmla="*/ 107782 w 2930212"/>
                  <a:gd name="connsiteY96" fmla="*/ 4366953 h 6864928"/>
                  <a:gd name="connsiteX97" fmla="*/ 84070 w 2930212"/>
                  <a:gd name="connsiteY97" fmla="*/ 4267768 h 6864928"/>
                  <a:gd name="connsiteX98" fmla="*/ 62514 w 2930212"/>
                  <a:gd name="connsiteY98" fmla="*/ 4168582 h 6864928"/>
                  <a:gd name="connsiteX99" fmla="*/ 47424 w 2930212"/>
                  <a:gd name="connsiteY99" fmla="*/ 4065084 h 6864928"/>
                  <a:gd name="connsiteX100" fmla="*/ 32335 w 2930212"/>
                  <a:gd name="connsiteY100" fmla="*/ 3965898 h 6864928"/>
                  <a:gd name="connsiteX101" fmla="*/ 19401 w 2930212"/>
                  <a:gd name="connsiteY101" fmla="*/ 3862400 h 6864928"/>
                  <a:gd name="connsiteX102" fmla="*/ 12934 w 2930212"/>
                  <a:gd name="connsiteY102" fmla="*/ 3763214 h 6864928"/>
                  <a:gd name="connsiteX103" fmla="*/ 4311 w 2930212"/>
                  <a:gd name="connsiteY103" fmla="*/ 3659716 h 6864928"/>
                  <a:gd name="connsiteX104" fmla="*/ 0 w 2930212"/>
                  <a:gd name="connsiteY104" fmla="*/ 3560530 h 6864928"/>
                  <a:gd name="connsiteX105" fmla="*/ 0 w 2930212"/>
                  <a:gd name="connsiteY105" fmla="*/ 3457032 h 6864928"/>
                  <a:gd name="connsiteX106" fmla="*/ 0 w 2930212"/>
                  <a:gd name="connsiteY106" fmla="*/ 3357846 h 6864928"/>
                  <a:gd name="connsiteX107" fmla="*/ 4311 w 2930212"/>
                  <a:gd name="connsiteY107" fmla="*/ 3258660 h 6864928"/>
                  <a:gd name="connsiteX108" fmla="*/ 8623 w 2930212"/>
                  <a:gd name="connsiteY108" fmla="*/ 3155162 h 6864928"/>
                  <a:gd name="connsiteX109" fmla="*/ 15090 w 2930212"/>
                  <a:gd name="connsiteY109" fmla="*/ 3055977 h 6864928"/>
                  <a:gd name="connsiteX110" fmla="*/ 28023 w 2930212"/>
                  <a:gd name="connsiteY110" fmla="*/ 2956791 h 6864928"/>
                  <a:gd name="connsiteX111" fmla="*/ 38802 w 2930212"/>
                  <a:gd name="connsiteY111" fmla="*/ 2857605 h 6864928"/>
                  <a:gd name="connsiteX112" fmla="*/ 56047 w 2930212"/>
                  <a:gd name="connsiteY112" fmla="*/ 2758419 h 6864928"/>
                  <a:gd name="connsiteX113" fmla="*/ 71136 w 2930212"/>
                  <a:gd name="connsiteY113" fmla="*/ 2659234 h 6864928"/>
                  <a:gd name="connsiteX114" fmla="*/ 90537 w 2930212"/>
                  <a:gd name="connsiteY114" fmla="*/ 2560048 h 6864928"/>
                  <a:gd name="connsiteX115" fmla="*/ 112093 w 2930212"/>
                  <a:gd name="connsiteY115" fmla="*/ 2463018 h 6864928"/>
                  <a:gd name="connsiteX116" fmla="*/ 137961 w 2930212"/>
                  <a:gd name="connsiteY116" fmla="*/ 2363833 h 6864928"/>
                  <a:gd name="connsiteX117" fmla="*/ 161673 w 2930212"/>
                  <a:gd name="connsiteY117" fmla="*/ 2268959 h 6864928"/>
                  <a:gd name="connsiteX118" fmla="*/ 226343 w 2930212"/>
                  <a:gd name="connsiteY118" fmla="*/ 2079213 h 6864928"/>
                  <a:gd name="connsiteX119" fmla="*/ 293167 w 2930212"/>
                  <a:gd name="connsiteY119" fmla="*/ 1891622 h 6864928"/>
                  <a:gd name="connsiteX120" fmla="*/ 334125 w 2930212"/>
                  <a:gd name="connsiteY120" fmla="*/ 1801062 h 6864928"/>
                  <a:gd name="connsiteX121" fmla="*/ 372926 w 2930212"/>
                  <a:gd name="connsiteY121" fmla="*/ 1710501 h 6864928"/>
                  <a:gd name="connsiteX122" fmla="*/ 411728 w 2930212"/>
                  <a:gd name="connsiteY122" fmla="*/ 1617784 h 6864928"/>
                  <a:gd name="connsiteX123" fmla="*/ 461307 w 2930212"/>
                  <a:gd name="connsiteY123" fmla="*/ 1527223 h 6864928"/>
                  <a:gd name="connsiteX124" fmla="*/ 504420 w 2930212"/>
                  <a:gd name="connsiteY124" fmla="*/ 1438818 h 6864928"/>
                  <a:gd name="connsiteX125" fmla="*/ 556156 w 2930212"/>
                  <a:gd name="connsiteY125" fmla="*/ 1352570 h 6864928"/>
                  <a:gd name="connsiteX126" fmla="*/ 603580 w 2930212"/>
                  <a:gd name="connsiteY126" fmla="*/ 1264165 h 6864928"/>
                  <a:gd name="connsiteX127" fmla="*/ 659626 w 2930212"/>
                  <a:gd name="connsiteY127" fmla="*/ 1182229 h 6864928"/>
                  <a:gd name="connsiteX128" fmla="*/ 713518 w 2930212"/>
                  <a:gd name="connsiteY128" fmla="*/ 1098137 h 6864928"/>
                  <a:gd name="connsiteX129" fmla="*/ 769564 w 2930212"/>
                  <a:gd name="connsiteY129" fmla="*/ 1014044 h 6864928"/>
                  <a:gd name="connsiteX130" fmla="*/ 829922 w 2930212"/>
                  <a:gd name="connsiteY130" fmla="*/ 932108 h 6864928"/>
                  <a:gd name="connsiteX131" fmla="*/ 892436 w 2930212"/>
                  <a:gd name="connsiteY131" fmla="*/ 852329 h 6864928"/>
                  <a:gd name="connsiteX132" fmla="*/ 957105 w 2930212"/>
                  <a:gd name="connsiteY132" fmla="*/ 772549 h 6864928"/>
                  <a:gd name="connsiteX133" fmla="*/ 1019619 w 2930212"/>
                  <a:gd name="connsiteY133" fmla="*/ 697081 h 6864928"/>
                  <a:gd name="connsiteX134" fmla="*/ 1086444 w 2930212"/>
                  <a:gd name="connsiteY134" fmla="*/ 621614 h 6864928"/>
                  <a:gd name="connsiteX135" fmla="*/ 1159735 w 2930212"/>
                  <a:gd name="connsiteY135" fmla="*/ 546147 h 6864928"/>
                  <a:gd name="connsiteX136" fmla="*/ 1230872 w 2930212"/>
                  <a:gd name="connsiteY136" fmla="*/ 474991 h 6864928"/>
                  <a:gd name="connsiteX137" fmla="*/ 1302008 w 2930212"/>
                  <a:gd name="connsiteY137" fmla="*/ 403836 h 6864928"/>
                  <a:gd name="connsiteX138" fmla="*/ 1377455 w 2930212"/>
                  <a:gd name="connsiteY138" fmla="*/ 332682 h 6864928"/>
                  <a:gd name="connsiteX139" fmla="*/ 1452903 w 2930212"/>
                  <a:gd name="connsiteY139" fmla="*/ 263683 h 6864928"/>
                  <a:gd name="connsiteX140" fmla="*/ 1532661 w 2930212"/>
                  <a:gd name="connsiteY140" fmla="*/ 201153 h 6864928"/>
                  <a:gd name="connsiteX141" fmla="*/ 1614576 w 2930212"/>
                  <a:gd name="connsiteY141" fmla="*/ 136466 h 6864928"/>
                  <a:gd name="connsiteX142" fmla="*/ 1698646 w 2930212"/>
                  <a:gd name="connsiteY142" fmla="*/ 73936 h 6864928"/>
                  <a:gd name="connsiteX143" fmla="*/ 1782716 w 2930212"/>
                  <a:gd name="connsiteY143" fmla="*/ 13562 h 6864928"/>
                  <a:gd name="connsiteX144" fmla="*/ 1802802 w 2930212"/>
                  <a:gd name="connsiteY144" fmla="*/ 0 h 686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</a:cxnLst>
                <a:rect l="l" t="t" r="r" b="b"/>
                <a:pathLst>
                  <a:path w="2930212" h="6864928">
                    <a:moveTo>
                      <a:pt x="1802802" y="0"/>
                    </a:moveTo>
                    <a:lnTo>
                      <a:pt x="2367371" y="0"/>
                    </a:lnTo>
                    <a:lnTo>
                      <a:pt x="2345338" y="13562"/>
                    </a:lnTo>
                    <a:lnTo>
                      <a:pt x="2261268" y="69624"/>
                    </a:lnTo>
                    <a:lnTo>
                      <a:pt x="2181509" y="129998"/>
                    </a:lnTo>
                    <a:lnTo>
                      <a:pt x="2103906" y="183903"/>
                    </a:lnTo>
                    <a:lnTo>
                      <a:pt x="1953011" y="308963"/>
                    </a:lnTo>
                    <a:lnTo>
                      <a:pt x="1806428" y="434024"/>
                    </a:lnTo>
                    <a:lnTo>
                      <a:pt x="1666311" y="569865"/>
                    </a:lnTo>
                    <a:lnTo>
                      <a:pt x="1534817" y="712175"/>
                    </a:lnTo>
                    <a:lnTo>
                      <a:pt x="1411945" y="858797"/>
                    </a:lnTo>
                    <a:lnTo>
                      <a:pt x="1293385" y="1009732"/>
                    </a:lnTo>
                    <a:lnTo>
                      <a:pt x="1185603" y="1164979"/>
                    </a:lnTo>
                    <a:lnTo>
                      <a:pt x="1084288" y="1328851"/>
                    </a:lnTo>
                    <a:lnTo>
                      <a:pt x="987284" y="1490567"/>
                    </a:lnTo>
                    <a:lnTo>
                      <a:pt x="905370" y="1660908"/>
                    </a:lnTo>
                    <a:lnTo>
                      <a:pt x="825611" y="1833405"/>
                    </a:lnTo>
                    <a:lnTo>
                      <a:pt x="758786" y="2008058"/>
                    </a:lnTo>
                    <a:lnTo>
                      <a:pt x="694117" y="2187023"/>
                    </a:lnTo>
                    <a:lnTo>
                      <a:pt x="642381" y="2368145"/>
                    </a:lnTo>
                    <a:lnTo>
                      <a:pt x="599269" y="2551423"/>
                    </a:lnTo>
                    <a:lnTo>
                      <a:pt x="562623" y="2739014"/>
                    </a:lnTo>
                    <a:lnTo>
                      <a:pt x="538911" y="2924448"/>
                    </a:lnTo>
                    <a:lnTo>
                      <a:pt x="523821" y="3112038"/>
                    </a:lnTo>
                    <a:lnTo>
                      <a:pt x="515198" y="3301785"/>
                    </a:lnTo>
                    <a:lnTo>
                      <a:pt x="515198" y="3396658"/>
                    </a:lnTo>
                    <a:lnTo>
                      <a:pt x="515198" y="3491531"/>
                    </a:lnTo>
                    <a:lnTo>
                      <a:pt x="519510" y="3584249"/>
                    </a:lnTo>
                    <a:lnTo>
                      <a:pt x="528132" y="3679122"/>
                    </a:lnTo>
                    <a:lnTo>
                      <a:pt x="538911" y="3773995"/>
                    </a:lnTo>
                    <a:lnTo>
                      <a:pt x="551844" y="3868868"/>
                    </a:lnTo>
                    <a:lnTo>
                      <a:pt x="562623" y="3965898"/>
                    </a:lnTo>
                    <a:lnTo>
                      <a:pt x="579868" y="4060771"/>
                    </a:lnTo>
                    <a:lnTo>
                      <a:pt x="599269" y="4155645"/>
                    </a:lnTo>
                    <a:lnTo>
                      <a:pt x="622981" y="4246205"/>
                    </a:lnTo>
                    <a:lnTo>
                      <a:pt x="646693" y="4343235"/>
                    </a:lnTo>
                    <a:lnTo>
                      <a:pt x="674716" y="4433796"/>
                    </a:lnTo>
                    <a:lnTo>
                      <a:pt x="702739" y="4528669"/>
                    </a:lnTo>
                    <a:lnTo>
                      <a:pt x="737230" y="4619230"/>
                    </a:lnTo>
                    <a:lnTo>
                      <a:pt x="769564" y="4716260"/>
                    </a:lnTo>
                    <a:lnTo>
                      <a:pt x="810521" y="4806820"/>
                    </a:lnTo>
                    <a:lnTo>
                      <a:pt x="849323" y="4897381"/>
                    </a:lnTo>
                    <a:lnTo>
                      <a:pt x="892436" y="4990098"/>
                    </a:lnTo>
                    <a:lnTo>
                      <a:pt x="935549" y="5076347"/>
                    </a:lnTo>
                    <a:lnTo>
                      <a:pt x="985128" y="5164751"/>
                    </a:lnTo>
                    <a:lnTo>
                      <a:pt x="1034708" y="5251000"/>
                    </a:lnTo>
                    <a:lnTo>
                      <a:pt x="1086444" y="5335092"/>
                    </a:lnTo>
                    <a:lnTo>
                      <a:pt x="1138179" y="5419184"/>
                    </a:lnTo>
                    <a:lnTo>
                      <a:pt x="1194226" y="5501120"/>
                    </a:lnTo>
                    <a:lnTo>
                      <a:pt x="1254584" y="5580900"/>
                    </a:lnTo>
                    <a:lnTo>
                      <a:pt x="1312786" y="5656368"/>
                    </a:lnTo>
                    <a:lnTo>
                      <a:pt x="1373144" y="5731835"/>
                    </a:lnTo>
                    <a:lnTo>
                      <a:pt x="1435657" y="5807303"/>
                    </a:lnTo>
                    <a:lnTo>
                      <a:pt x="1500327" y="5878457"/>
                    </a:lnTo>
                    <a:lnTo>
                      <a:pt x="1567152" y="5949612"/>
                    </a:lnTo>
                    <a:lnTo>
                      <a:pt x="1633977" y="6018611"/>
                    </a:lnTo>
                    <a:lnTo>
                      <a:pt x="1707268" y="6085454"/>
                    </a:lnTo>
                    <a:lnTo>
                      <a:pt x="1774093" y="6147984"/>
                    </a:lnTo>
                    <a:lnTo>
                      <a:pt x="1849541" y="6212670"/>
                    </a:lnTo>
                    <a:lnTo>
                      <a:pt x="1996124" y="6335574"/>
                    </a:lnTo>
                    <a:lnTo>
                      <a:pt x="2151330" y="6447697"/>
                    </a:lnTo>
                    <a:lnTo>
                      <a:pt x="2313004" y="6551195"/>
                    </a:lnTo>
                    <a:lnTo>
                      <a:pt x="2476832" y="6650381"/>
                    </a:lnTo>
                    <a:lnTo>
                      <a:pt x="2647128" y="6736630"/>
                    </a:lnTo>
                    <a:lnTo>
                      <a:pt x="2821735" y="6820722"/>
                    </a:lnTo>
                    <a:lnTo>
                      <a:pt x="2930212" y="6864928"/>
                    </a:lnTo>
                    <a:lnTo>
                      <a:pt x="1812362" y="6864928"/>
                    </a:lnTo>
                    <a:lnTo>
                      <a:pt x="1746070" y="6820722"/>
                    </a:lnTo>
                    <a:lnTo>
                      <a:pt x="1662000" y="6760348"/>
                    </a:lnTo>
                    <a:lnTo>
                      <a:pt x="1582241" y="6697818"/>
                    </a:lnTo>
                    <a:lnTo>
                      <a:pt x="1504638" y="6633131"/>
                    </a:lnTo>
                    <a:lnTo>
                      <a:pt x="1429191" y="6570601"/>
                    </a:lnTo>
                    <a:lnTo>
                      <a:pt x="1353743" y="6501603"/>
                    </a:lnTo>
                    <a:lnTo>
                      <a:pt x="1278296" y="6430448"/>
                    </a:lnTo>
                    <a:lnTo>
                      <a:pt x="1207159" y="6359293"/>
                    </a:lnTo>
                    <a:lnTo>
                      <a:pt x="1133868" y="6288138"/>
                    </a:lnTo>
                    <a:lnTo>
                      <a:pt x="1062731" y="6212670"/>
                    </a:lnTo>
                    <a:lnTo>
                      <a:pt x="995907" y="6137203"/>
                    </a:lnTo>
                    <a:lnTo>
                      <a:pt x="933393" y="6057423"/>
                    </a:lnTo>
                    <a:lnTo>
                      <a:pt x="868724" y="5973331"/>
                    </a:lnTo>
                    <a:lnTo>
                      <a:pt x="806210" y="5891395"/>
                    </a:lnTo>
                    <a:lnTo>
                      <a:pt x="745852" y="5807303"/>
                    </a:lnTo>
                    <a:lnTo>
                      <a:pt x="685494" y="5721054"/>
                    </a:lnTo>
                    <a:lnTo>
                      <a:pt x="631603" y="5632649"/>
                    </a:lnTo>
                    <a:lnTo>
                      <a:pt x="575556" y="5542088"/>
                    </a:lnTo>
                    <a:lnTo>
                      <a:pt x="523821" y="5449371"/>
                    </a:lnTo>
                    <a:lnTo>
                      <a:pt x="472086" y="5354498"/>
                    </a:lnTo>
                    <a:lnTo>
                      <a:pt x="424662" y="5259625"/>
                    </a:lnTo>
                    <a:lnTo>
                      <a:pt x="377237" y="5160439"/>
                    </a:lnTo>
                    <a:lnTo>
                      <a:pt x="334125" y="5065566"/>
                    </a:lnTo>
                    <a:lnTo>
                      <a:pt x="293167" y="4966380"/>
                    </a:lnTo>
                    <a:lnTo>
                      <a:pt x="254366" y="4867194"/>
                    </a:lnTo>
                    <a:lnTo>
                      <a:pt x="217720" y="4768009"/>
                    </a:lnTo>
                    <a:lnTo>
                      <a:pt x="187541" y="4668823"/>
                    </a:lnTo>
                    <a:lnTo>
                      <a:pt x="159518" y="4569637"/>
                    </a:lnTo>
                    <a:lnTo>
                      <a:pt x="131494" y="4470451"/>
                    </a:lnTo>
                    <a:lnTo>
                      <a:pt x="107782" y="4366953"/>
                    </a:lnTo>
                    <a:lnTo>
                      <a:pt x="84070" y="4267768"/>
                    </a:lnTo>
                    <a:lnTo>
                      <a:pt x="62514" y="4168582"/>
                    </a:lnTo>
                    <a:lnTo>
                      <a:pt x="47424" y="4065084"/>
                    </a:lnTo>
                    <a:lnTo>
                      <a:pt x="32335" y="3965898"/>
                    </a:lnTo>
                    <a:lnTo>
                      <a:pt x="19401" y="3862400"/>
                    </a:lnTo>
                    <a:lnTo>
                      <a:pt x="12934" y="3763214"/>
                    </a:lnTo>
                    <a:lnTo>
                      <a:pt x="4311" y="3659716"/>
                    </a:lnTo>
                    <a:lnTo>
                      <a:pt x="0" y="3560530"/>
                    </a:lnTo>
                    <a:lnTo>
                      <a:pt x="0" y="3457032"/>
                    </a:lnTo>
                    <a:lnTo>
                      <a:pt x="0" y="3357846"/>
                    </a:lnTo>
                    <a:lnTo>
                      <a:pt x="4311" y="3258660"/>
                    </a:lnTo>
                    <a:lnTo>
                      <a:pt x="8623" y="3155162"/>
                    </a:lnTo>
                    <a:lnTo>
                      <a:pt x="15090" y="3055977"/>
                    </a:lnTo>
                    <a:lnTo>
                      <a:pt x="28023" y="2956791"/>
                    </a:lnTo>
                    <a:lnTo>
                      <a:pt x="38802" y="2857605"/>
                    </a:lnTo>
                    <a:lnTo>
                      <a:pt x="56047" y="2758419"/>
                    </a:lnTo>
                    <a:lnTo>
                      <a:pt x="71136" y="2659234"/>
                    </a:lnTo>
                    <a:lnTo>
                      <a:pt x="90537" y="2560048"/>
                    </a:lnTo>
                    <a:lnTo>
                      <a:pt x="112093" y="2463018"/>
                    </a:lnTo>
                    <a:lnTo>
                      <a:pt x="137961" y="2363833"/>
                    </a:lnTo>
                    <a:lnTo>
                      <a:pt x="161673" y="2268959"/>
                    </a:lnTo>
                    <a:lnTo>
                      <a:pt x="226343" y="2079213"/>
                    </a:lnTo>
                    <a:lnTo>
                      <a:pt x="293167" y="1891622"/>
                    </a:lnTo>
                    <a:lnTo>
                      <a:pt x="334125" y="1801062"/>
                    </a:lnTo>
                    <a:lnTo>
                      <a:pt x="372926" y="1710501"/>
                    </a:lnTo>
                    <a:lnTo>
                      <a:pt x="411728" y="1617784"/>
                    </a:lnTo>
                    <a:lnTo>
                      <a:pt x="461307" y="1527223"/>
                    </a:lnTo>
                    <a:lnTo>
                      <a:pt x="504420" y="1438818"/>
                    </a:lnTo>
                    <a:lnTo>
                      <a:pt x="556156" y="1352570"/>
                    </a:lnTo>
                    <a:lnTo>
                      <a:pt x="603580" y="1264165"/>
                    </a:lnTo>
                    <a:lnTo>
                      <a:pt x="659626" y="1182229"/>
                    </a:lnTo>
                    <a:lnTo>
                      <a:pt x="713518" y="1098137"/>
                    </a:lnTo>
                    <a:lnTo>
                      <a:pt x="769564" y="1014044"/>
                    </a:lnTo>
                    <a:lnTo>
                      <a:pt x="829922" y="932108"/>
                    </a:lnTo>
                    <a:lnTo>
                      <a:pt x="892436" y="852329"/>
                    </a:lnTo>
                    <a:lnTo>
                      <a:pt x="957105" y="772549"/>
                    </a:lnTo>
                    <a:lnTo>
                      <a:pt x="1019619" y="697081"/>
                    </a:lnTo>
                    <a:lnTo>
                      <a:pt x="1086444" y="621614"/>
                    </a:lnTo>
                    <a:lnTo>
                      <a:pt x="1159735" y="546147"/>
                    </a:lnTo>
                    <a:lnTo>
                      <a:pt x="1230872" y="474991"/>
                    </a:lnTo>
                    <a:lnTo>
                      <a:pt x="1302008" y="403836"/>
                    </a:lnTo>
                    <a:lnTo>
                      <a:pt x="1377455" y="332682"/>
                    </a:lnTo>
                    <a:lnTo>
                      <a:pt x="1452903" y="263683"/>
                    </a:lnTo>
                    <a:lnTo>
                      <a:pt x="1532661" y="201153"/>
                    </a:lnTo>
                    <a:lnTo>
                      <a:pt x="1614576" y="136466"/>
                    </a:lnTo>
                    <a:lnTo>
                      <a:pt x="1698646" y="73936"/>
                    </a:lnTo>
                    <a:lnTo>
                      <a:pt x="1782716" y="13562"/>
                    </a:lnTo>
                    <a:lnTo>
                      <a:pt x="1802802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65" name="Freeform 28"/>
              <p:cNvSpPr>
                <a:spLocks/>
              </p:cNvSpPr>
              <p:nvPr/>
            </p:nvSpPr>
            <p:spPr bwMode="auto">
              <a:xfrm>
                <a:off x="5167770" y="4913194"/>
                <a:ext cx="3984692" cy="1555712"/>
              </a:xfrm>
              <a:custGeom>
                <a:avLst/>
                <a:gdLst>
                  <a:gd name="T0" fmla="*/ 93 w 1925"/>
                  <a:gd name="T1" fmla="*/ 606 h 722"/>
                  <a:gd name="T2" fmla="*/ 186 w 1925"/>
                  <a:gd name="T3" fmla="*/ 642 h 722"/>
                  <a:gd name="T4" fmla="*/ 285 w 1925"/>
                  <a:gd name="T5" fmla="*/ 674 h 722"/>
                  <a:gd name="T6" fmla="*/ 390 w 1925"/>
                  <a:gd name="T7" fmla="*/ 696 h 722"/>
                  <a:gd name="T8" fmla="*/ 498 w 1925"/>
                  <a:gd name="T9" fmla="*/ 712 h 722"/>
                  <a:gd name="T10" fmla="*/ 613 w 1925"/>
                  <a:gd name="T11" fmla="*/ 720 h 722"/>
                  <a:gd name="T12" fmla="*/ 729 w 1925"/>
                  <a:gd name="T13" fmla="*/ 720 h 722"/>
                  <a:gd name="T14" fmla="*/ 848 w 1925"/>
                  <a:gd name="T15" fmla="*/ 712 h 722"/>
                  <a:gd name="T16" fmla="*/ 970 w 1925"/>
                  <a:gd name="T17" fmla="*/ 694 h 722"/>
                  <a:gd name="T18" fmla="*/ 1093 w 1925"/>
                  <a:gd name="T19" fmla="*/ 668 h 722"/>
                  <a:gd name="T20" fmla="*/ 1215 w 1925"/>
                  <a:gd name="T21" fmla="*/ 633 h 722"/>
                  <a:gd name="T22" fmla="*/ 1338 w 1925"/>
                  <a:gd name="T23" fmla="*/ 587 h 722"/>
                  <a:gd name="T24" fmla="*/ 1459 w 1925"/>
                  <a:gd name="T25" fmla="*/ 530 h 722"/>
                  <a:gd name="T26" fmla="*/ 1581 w 1925"/>
                  <a:gd name="T27" fmla="*/ 464 h 722"/>
                  <a:gd name="T28" fmla="*/ 1699 w 1925"/>
                  <a:gd name="T29" fmla="*/ 385 h 722"/>
                  <a:gd name="T30" fmla="*/ 1815 w 1925"/>
                  <a:gd name="T31" fmla="*/ 294 h 722"/>
                  <a:gd name="T32" fmla="*/ 1925 w 1925"/>
                  <a:gd name="T33" fmla="*/ 193 h 722"/>
                  <a:gd name="T34" fmla="*/ 1783 w 1925"/>
                  <a:gd name="T35" fmla="*/ 0 h 722"/>
                  <a:gd name="T36" fmla="*/ 1673 w 1925"/>
                  <a:gd name="T37" fmla="*/ 107 h 722"/>
                  <a:gd name="T38" fmla="*/ 1559 w 1925"/>
                  <a:gd name="T39" fmla="*/ 200 h 722"/>
                  <a:gd name="T40" fmla="*/ 1441 w 1925"/>
                  <a:gd name="T41" fmla="*/ 285 h 722"/>
                  <a:gd name="T42" fmla="*/ 1321 w 1925"/>
                  <a:gd name="T43" fmla="*/ 361 h 722"/>
                  <a:gd name="T44" fmla="*/ 1202 w 1925"/>
                  <a:gd name="T45" fmla="*/ 425 h 722"/>
                  <a:gd name="T46" fmla="*/ 1080 w 1925"/>
                  <a:gd name="T47" fmla="*/ 480 h 722"/>
                  <a:gd name="T48" fmla="*/ 961 w 1925"/>
                  <a:gd name="T49" fmla="*/ 526 h 722"/>
                  <a:gd name="T50" fmla="*/ 841 w 1925"/>
                  <a:gd name="T51" fmla="*/ 563 h 722"/>
                  <a:gd name="T52" fmla="*/ 723 w 1925"/>
                  <a:gd name="T53" fmla="*/ 591 h 722"/>
                  <a:gd name="T54" fmla="*/ 609 w 1925"/>
                  <a:gd name="T55" fmla="*/ 609 h 722"/>
                  <a:gd name="T56" fmla="*/ 497 w 1925"/>
                  <a:gd name="T57" fmla="*/ 619 h 722"/>
                  <a:gd name="T58" fmla="*/ 390 w 1925"/>
                  <a:gd name="T59" fmla="*/ 620 h 722"/>
                  <a:gd name="T60" fmla="*/ 287 w 1925"/>
                  <a:gd name="T61" fmla="*/ 613 h 722"/>
                  <a:gd name="T62" fmla="*/ 187 w 1925"/>
                  <a:gd name="T63" fmla="*/ 598 h 722"/>
                  <a:gd name="T64" fmla="*/ 97 w 1925"/>
                  <a:gd name="T65" fmla="*/ 576 h 722"/>
                  <a:gd name="T66" fmla="*/ 11 w 1925"/>
                  <a:gd name="T67" fmla="*/ 545 h 722"/>
                  <a:gd name="T68" fmla="*/ 5 w 1925"/>
                  <a:gd name="T69" fmla="*/ 543 h 722"/>
                  <a:gd name="T70" fmla="*/ 0 w 1925"/>
                  <a:gd name="T71" fmla="*/ 547 h 722"/>
                  <a:gd name="T72" fmla="*/ 3 w 1925"/>
                  <a:gd name="T73" fmla="*/ 556 h 722"/>
                  <a:gd name="T74" fmla="*/ 20 w 1925"/>
                  <a:gd name="T75" fmla="*/ 571 h 722"/>
                  <a:gd name="T76" fmla="*/ 36 w 1925"/>
                  <a:gd name="T77" fmla="*/ 580 h 722"/>
                  <a:gd name="connsiteX0" fmla="*/ 483 w 10000"/>
                  <a:gd name="connsiteY0" fmla="*/ 8393 h 10000"/>
                  <a:gd name="connsiteX1" fmla="*/ 483 w 10000"/>
                  <a:gd name="connsiteY1" fmla="*/ 8393 h 10000"/>
                  <a:gd name="connsiteX2" fmla="*/ 717 w 10000"/>
                  <a:gd name="connsiteY2" fmla="*/ 8670 h 10000"/>
                  <a:gd name="connsiteX3" fmla="*/ 966 w 10000"/>
                  <a:gd name="connsiteY3" fmla="*/ 8892 h 10000"/>
                  <a:gd name="connsiteX4" fmla="*/ 1221 w 10000"/>
                  <a:gd name="connsiteY4" fmla="*/ 9127 h 10000"/>
                  <a:gd name="connsiteX5" fmla="*/ 1481 w 10000"/>
                  <a:gd name="connsiteY5" fmla="*/ 9335 h 10000"/>
                  <a:gd name="connsiteX6" fmla="*/ 1745 w 10000"/>
                  <a:gd name="connsiteY6" fmla="*/ 9488 h 10000"/>
                  <a:gd name="connsiteX7" fmla="*/ 2026 w 10000"/>
                  <a:gd name="connsiteY7" fmla="*/ 9640 h 10000"/>
                  <a:gd name="connsiteX8" fmla="*/ 2301 w 10000"/>
                  <a:gd name="connsiteY8" fmla="*/ 9765 h 10000"/>
                  <a:gd name="connsiteX9" fmla="*/ 2587 w 10000"/>
                  <a:gd name="connsiteY9" fmla="*/ 9861 h 10000"/>
                  <a:gd name="connsiteX10" fmla="*/ 2888 w 10000"/>
                  <a:gd name="connsiteY10" fmla="*/ 9917 h 10000"/>
                  <a:gd name="connsiteX11" fmla="*/ 3184 w 10000"/>
                  <a:gd name="connsiteY11" fmla="*/ 9972 h 10000"/>
                  <a:gd name="connsiteX12" fmla="*/ 3481 w 10000"/>
                  <a:gd name="connsiteY12" fmla="*/ 10000 h 10000"/>
                  <a:gd name="connsiteX13" fmla="*/ 3787 w 10000"/>
                  <a:gd name="connsiteY13" fmla="*/ 9972 h 10000"/>
                  <a:gd name="connsiteX14" fmla="*/ 4099 w 10000"/>
                  <a:gd name="connsiteY14" fmla="*/ 9945 h 10000"/>
                  <a:gd name="connsiteX15" fmla="*/ 4405 w 10000"/>
                  <a:gd name="connsiteY15" fmla="*/ 9861 h 10000"/>
                  <a:gd name="connsiteX16" fmla="*/ 4722 w 10000"/>
                  <a:gd name="connsiteY16" fmla="*/ 9765 h 10000"/>
                  <a:gd name="connsiteX17" fmla="*/ 5039 w 10000"/>
                  <a:gd name="connsiteY17" fmla="*/ 9612 h 10000"/>
                  <a:gd name="connsiteX18" fmla="*/ 5351 w 10000"/>
                  <a:gd name="connsiteY18" fmla="*/ 9460 h 10000"/>
                  <a:gd name="connsiteX19" fmla="*/ 5678 w 10000"/>
                  <a:gd name="connsiteY19" fmla="*/ 9252 h 10000"/>
                  <a:gd name="connsiteX20" fmla="*/ 5995 w 10000"/>
                  <a:gd name="connsiteY20" fmla="*/ 9030 h 10000"/>
                  <a:gd name="connsiteX21" fmla="*/ 6312 w 10000"/>
                  <a:gd name="connsiteY21" fmla="*/ 8767 h 10000"/>
                  <a:gd name="connsiteX22" fmla="*/ 6634 w 10000"/>
                  <a:gd name="connsiteY22" fmla="*/ 8463 h 10000"/>
                  <a:gd name="connsiteX23" fmla="*/ 6951 w 10000"/>
                  <a:gd name="connsiteY23" fmla="*/ 8130 h 10000"/>
                  <a:gd name="connsiteX24" fmla="*/ 7268 w 10000"/>
                  <a:gd name="connsiteY24" fmla="*/ 7756 h 10000"/>
                  <a:gd name="connsiteX25" fmla="*/ 7579 w 10000"/>
                  <a:gd name="connsiteY25" fmla="*/ 7341 h 10000"/>
                  <a:gd name="connsiteX26" fmla="*/ 7896 w 10000"/>
                  <a:gd name="connsiteY26" fmla="*/ 6884 h 10000"/>
                  <a:gd name="connsiteX27" fmla="*/ 8213 w 10000"/>
                  <a:gd name="connsiteY27" fmla="*/ 6427 h 10000"/>
                  <a:gd name="connsiteX28" fmla="*/ 8519 w 10000"/>
                  <a:gd name="connsiteY28" fmla="*/ 5886 h 10000"/>
                  <a:gd name="connsiteX29" fmla="*/ 8826 w 10000"/>
                  <a:gd name="connsiteY29" fmla="*/ 5332 h 10000"/>
                  <a:gd name="connsiteX30" fmla="*/ 9132 w 10000"/>
                  <a:gd name="connsiteY30" fmla="*/ 4709 h 10000"/>
                  <a:gd name="connsiteX31" fmla="*/ 9429 w 10000"/>
                  <a:gd name="connsiteY31" fmla="*/ 4072 h 10000"/>
                  <a:gd name="connsiteX32" fmla="*/ 9588 w 10000"/>
                  <a:gd name="connsiteY32" fmla="*/ 3727 h 10000"/>
                  <a:gd name="connsiteX33" fmla="*/ 10000 w 10000"/>
                  <a:gd name="connsiteY33" fmla="*/ 2673 h 10000"/>
                  <a:gd name="connsiteX34" fmla="*/ 9262 w 10000"/>
                  <a:gd name="connsiteY34" fmla="*/ 0 h 10000"/>
                  <a:gd name="connsiteX35" fmla="*/ 9262 w 10000"/>
                  <a:gd name="connsiteY35" fmla="*/ 0 h 10000"/>
                  <a:gd name="connsiteX36" fmla="*/ 8977 w 10000"/>
                  <a:gd name="connsiteY36" fmla="*/ 762 h 10000"/>
                  <a:gd name="connsiteX37" fmla="*/ 8691 w 10000"/>
                  <a:gd name="connsiteY37" fmla="*/ 1482 h 10000"/>
                  <a:gd name="connsiteX38" fmla="*/ 8395 w 10000"/>
                  <a:gd name="connsiteY38" fmla="*/ 2133 h 10000"/>
                  <a:gd name="connsiteX39" fmla="*/ 8099 w 10000"/>
                  <a:gd name="connsiteY39" fmla="*/ 2770 h 10000"/>
                  <a:gd name="connsiteX40" fmla="*/ 7792 w 10000"/>
                  <a:gd name="connsiteY40" fmla="*/ 3393 h 10000"/>
                  <a:gd name="connsiteX41" fmla="*/ 7486 w 10000"/>
                  <a:gd name="connsiteY41" fmla="*/ 3947 h 10000"/>
                  <a:gd name="connsiteX42" fmla="*/ 7179 w 10000"/>
                  <a:gd name="connsiteY42" fmla="*/ 4488 h 10000"/>
                  <a:gd name="connsiteX43" fmla="*/ 6862 w 10000"/>
                  <a:gd name="connsiteY43" fmla="*/ 5000 h 10000"/>
                  <a:gd name="connsiteX44" fmla="*/ 6551 w 10000"/>
                  <a:gd name="connsiteY44" fmla="*/ 5457 h 10000"/>
                  <a:gd name="connsiteX45" fmla="*/ 6244 w 10000"/>
                  <a:gd name="connsiteY45" fmla="*/ 5886 h 10000"/>
                  <a:gd name="connsiteX46" fmla="*/ 5927 w 10000"/>
                  <a:gd name="connsiteY46" fmla="*/ 6302 h 10000"/>
                  <a:gd name="connsiteX47" fmla="*/ 5610 w 10000"/>
                  <a:gd name="connsiteY47" fmla="*/ 6648 h 10000"/>
                  <a:gd name="connsiteX48" fmla="*/ 5304 w 10000"/>
                  <a:gd name="connsiteY48" fmla="*/ 6981 h 10000"/>
                  <a:gd name="connsiteX49" fmla="*/ 4992 w 10000"/>
                  <a:gd name="connsiteY49" fmla="*/ 7285 h 10000"/>
                  <a:gd name="connsiteX50" fmla="*/ 4675 w 10000"/>
                  <a:gd name="connsiteY50" fmla="*/ 7576 h 10000"/>
                  <a:gd name="connsiteX51" fmla="*/ 4369 w 10000"/>
                  <a:gd name="connsiteY51" fmla="*/ 7798 h 10000"/>
                  <a:gd name="connsiteX52" fmla="*/ 4062 w 10000"/>
                  <a:gd name="connsiteY52" fmla="*/ 8006 h 10000"/>
                  <a:gd name="connsiteX53" fmla="*/ 3756 w 10000"/>
                  <a:gd name="connsiteY53" fmla="*/ 8186 h 10000"/>
                  <a:gd name="connsiteX54" fmla="*/ 3460 w 10000"/>
                  <a:gd name="connsiteY54" fmla="*/ 8310 h 10000"/>
                  <a:gd name="connsiteX55" fmla="*/ 3164 w 10000"/>
                  <a:gd name="connsiteY55" fmla="*/ 8435 h 10000"/>
                  <a:gd name="connsiteX56" fmla="*/ 2868 w 10000"/>
                  <a:gd name="connsiteY56" fmla="*/ 8518 h 10000"/>
                  <a:gd name="connsiteX57" fmla="*/ 2582 w 10000"/>
                  <a:gd name="connsiteY57" fmla="*/ 8573 h 10000"/>
                  <a:gd name="connsiteX58" fmla="*/ 2301 w 10000"/>
                  <a:gd name="connsiteY58" fmla="*/ 8587 h 10000"/>
                  <a:gd name="connsiteX59" fmla="*/ 2026 w 10000"/>
                  <a:gd name="connsiteY59" fmla="*/ 8587 h 10000"/>
                  <a:gd name="connsiteX60" fmla="*/ 1745 w 10000"/>
                  <a:gd name="connsiteY60" fmla="*/ 8573 h 10000"/>
                  <a:gd name="connsiteX61" fmla="*/ 1491 w 10000"/>
                  <a:gd name="connsiteY61" fmla="*/ 8490 h 10000"/>
                  <a:gd name="connsiteX62" fmla="*/ 1231 w 10000"/>
                  <a:gd name="connsiteY62" fmla="*/ 8407 h 10000"/>
                  <a:gd name="connsiteX63" fmla="*/ 971 w 10000"/>
                  <a:gd name="connsiteY63" fmla="*/ 8283 h 10000"/>
                  <a:gd name="connsiteX64" fmla="*/ 732 w 10000"/>
                  <a:gd name="connsiteY64" fmla="*/ 8130 h 10000"/>
                  <a:gd name="connsiteX65" fmla="*/ 504 w 10000"/>
                  <a:gd name="connsiteY65" fmla="*/ 7978 h 10000"/>
                  <a:gd name="connsiteX66" fmla="*/ 275 w 10000"/>
                  <a:gd name="connsiteY66" fmla="*/ 7770 h 10000"/>
                  <a:gd name="connsiteX67" fmla="*/ 57 w 10000"/>
                  <a:gd name="connsiteY67" fmla="*/ 7548 h 10000"/>
                  <a:gd name="connsiteX68" fmla="*/ 57 w 10000"/>
                  <a:gd name="connsiteY68" fmla="*/ 7548 h 10000"/>
                  <a:gd name="connsiteX69" fmla="*/ 26 w 10000"/>
                  <a:gd name="connsiteY69" fmla="*/ 7521 h 10000"/>
                  <a:gd name="connsiteX70" fmla="*/ 5 w 10000"/>
                  <a:gd name="connsiteY70" fmla="*/ 7521 h 10000"/>
                  <a:gd name="connsiteX71" fmla="*/ 0 w 10000"/>
                  <a:gd name="connsiteY71" fmla="*/ 7576 h 10000"/>
                  <a:gd name="connsiteX72" fmla="*/ 0 w 10000"/>
                  <a:gd name="connsiteY72" fmla="*/ 7618 h 10000"/>
                  <a:gd name="connsiteX73" fmla="*/ 16 w 10000"/>
                  <a:gd name="connsiteY73" fmla="*/ 7701 h 10000"/>
                  <a:gd name="connsiteX74" fmla="*/ 57 w 10000"/>
                  <a:gd name="connsiteY74" fmla="*/ 7798 h 10000"/>
                  <a:gd name="connsiteX75" fmla="*/ 104 w 10000"/>
                  <a:gd name="connsiteY75" fmla="*/ 7909 h 10000"/>
                  <a:gd name="connsiteX76" fmla="*/ 187 w 10000"/>
                  <a:gd name="connsiteY76" fmla="*/ 8033 h 10000"/>
                  <a:gd name="connsiteX77" fmla="*/ 187 w 10000"/>
                  <a:gd name="connsiteY77" fmla="*/ 8033 h 10000"/>
                  <a:gd name="connsiteX78" fmla="*/ 483 w 10000"/>
                  <a:gd name="connsiteY78" fmla="*/ 8393 h 10000"/>
                  <a:gd name="connsiteX0" fmla="*/ 483 w 9593"/>
                  <a:gd name="connsiteY0" fmla="*/ 8393 h 10000"/>
                  <a:gd name="connsiteX1" fmla="*/ 483 w 9593"/>
                  <a:gd name="connsiteY1" fmla="*/ 8393 h 10000"/>
                  <a:gd name="connsiteX2" fmla="*/ 717 w 9593"/>
                  <a:gd name="connsiteY2" fmla="*/ 8670 h 10000"/>
                  <a:gd name="connsiteX3" fmla="*/ 966 w 9593"/>
                  <a:gd name="connsiteY3" fmla="*/ 8892 h 10000"/>
                  <a:gd name="connsiteX4" fmla="*/ 1221 w 9593"/>
                  <a:gd name="connsiteY4" fmla="*/ 9127 h 10000"/>
                  <a:gd name="connsiteX5" fmla="*/ 1481 w 9593"/>
                  <a:gd name="connsiteY5" fmla="*/ 9335 h 10000"/>
                  <a:gd name="connsiteX6" fmla="*/ 1745 w 9593"/>
                  <a:gd name="connsiteY6" fmla="*/ 9488 h 10000"/>
                  <a:gd name="connsiteX7" fmla="*/ 2026 w 9593"/>
                  <a:gd name="connsiteY7" fmla="*/ 9640 h 10000"/>
                  <a:gd name="connsiteX8" fmla="*/ 2301 w 9593"/>
                  <a:gd name="connsiteY8" fmla="*/ 9765 h 10000"/>
                  <a:gd name="connsiteX9" fmla="*/ 2587 w 9593"/>
                  <a:gd name="connsiteY9" fmla="*/ 9861 h 10000"/>
                  <a:gd name="connsiteX10" fmla="*/ 2888 w 9593"/>
                  <a:gd name="connsiteY10" fmla="*/ 9917 h 10000"/>
                  <a:gd name="connsiteX11" fmla="*/ 3184 w 9593"/>
                  <a:gd name="connsiteY11" fmla="*/ 9972 h 10000"/>
                  <a:gd name="connsiteX12" fmla="*/ 3481 w 9593"/>
                  <a:gd name="connsiteY12" fmla="*/ 10000 h 10000"/>
                  <a:gd name="connsiteX13" fmla="*/ 3787 w 9593"/>
                  <a:gd name="connsiteY13" fmla="*/ 9972 h 10000"/>
                  <a:gd name="connsiteX14" fmla="*/ 4099 w 9593"/>
                  <a:gd name="connsiteY14" fmla="*/ 9945 h 10000"/>
                  <a:gd name="connsiteX15" fmla="*/ 4405 w 9593"/>
                  <a:gd name="connsiteY15" fmla="*/ 9861 h 10000"/>
                  <a:gd name="connsiteX16" fmla="*/ 4722 w 9593"/>
                  <a:gd name="connsiteY16" fmla="*/ 9765 h 10000"/>
                  <a:gd name="connsiteX17" fmla="*/ 5039 w 9593"/>
                  <a:gd name="connsiteY17" fmla="*/ 9612 h 10000"/>
                  <a:gd name="connsiteX18" fmla="*/ 5351 w 9593"/>
                  <a:gd name="connsiteY18" fmla="*/ 9460 h 10000"/>
                  <a:gd name="connsiteX19" fmla="*/ 5678 w 9593"/>
                  <a:gd name="connsiteY19" fmla="*/ 9252 h 10000"/>
                  <a:gd name="connsiteX20" fmla="*/ 5995 w 9593"/>
                  <a:gd name="connsiteY20" fmla="*/ 9030 h 10000"/>
                  <a:gd name="connsiteX21" fmla="*/ 6312 w 9593"/>
                  <a:gd name="connsiteY21" fmla="*/ 8767 h 10000"/>
                  <a:gd name="connsiteX22" fmla="*/ 6634 w 9593"/>
                  <a:gd name="connsiteY22" fmla="*/ 8463 h 10000"/>
                  <a:gd name="connsiteX23" fmla="*/ 6951 w 9593"/>
                  <a:gd name="connsiteY23" fmla="*/ 8130 h 10000"/>
                  <a:gd name="connsiteX24" fmla="*/ 7268 w 9593"/>
                  <a:gd name="connsiteY24" fmla="*/ 7756 h 10000"/>
                  <a:gd name="connsiteX25" fmla="*/ 7579 w 9593"/>
                  <a:gd name="connsiteY25" fmla="*/ 7341 h 10000"/>
                  <a:gd name="connsiteX26" fmla="*/ 7896 w 9593"/>
                  <a:gd name="connsiteY26" fmla="*/ 6884 h 10000"/>
                  <a:gd name="connsiteX27" fmla="*/ 8213 w 9593"/>
                  <a:gd name="connsiteY27" fmla="*/ 6427 h 10000"/>
                  <a:gd name="connsiteX28" fmla="*/ 8519 w 9593"/>
                  <a:gd name="connsiteY28" fmla="*/ 5886 h 10000"/>
                  <a:gd name="connsiteX29" fmla="*/ 8826 w 9593"/>
                  <a:gd name="connsiteY29" fmla="*/ 5332 h 10000"/>
                  <a:gd name="connsiteX30" fmla="*/ 9132 w 9593"/>
                  <a:gd name="connsiteY30" fmla="*/ 4709 h 10000"/>
                  <a:gd name="connsiteX31" fmla="*/ 9429 w 9593"/>
                  <a:gd name="connsiteY31" fmla="*/ 4072 h 10000"/>
                  <a:gd name="connsiteX32" fmla="*/ 9588 w 9593"/>
                  <a:gd name="connsiteY32" fmla="*/ 3727 h 10000"/>
                  <a:gd name="connsiteX33" fmla="*/ 9593 w 9593"/>
                  <a:gd name="connsiteY33" fmla="*/ 1189 h 10000"/>
                  <a:gd name="connsiteX34" fmla="*/ 9262 w 9593"/>
                  <a:gd name="connsiteY34" fmla="*/ 0 h 10000"/>
                  <a:gd name="connsiteX35" fmla="*/ 9262 w 9593"/>
                  <a:gd name="connsiteY35" fmla="*/ 0 h 10000"/>
                  <a:gd name="connsiteX36" fmla="*/ 8977 w 9593"/>
                  <a:gd name="connsiteY36" fmla="*/ 762 h 10000"/>
                  <a:gd name="connsiteX37" fmla="*/ 8691 w 9593"/>
                  <a:gd name="connsiteY37" fmla="*/ 1482 h 10000"/>
                  <a:gd name="connsiteX38" fmla="*/ 8395 w 9593"/>
                  <a:gd name="connsiteY38" fmla="*/ 2133 h 10000"/>
                  <a:gd name="connsiteX39" fmla="*/ 8099 w 9593"/>
                  <a:gd name="connsiteY39" fmla="*/ 2770 h 10000"/>
                  <a:gd name="connsiteX40" fmla="*/ 7792 w 9593"/>
                  <a:gd name="connsiteY40" fmla="*/ 3393 h 10000"/>
                  <a:gd name="connsiteX41" fmla="*/ 7486 w 9593"/>
                  <a:gd name="connsiteY41" fmla="*/ 3947 h 10000"/>
                  <a:gd name="connsiteX42" fmla="*/ 7179 w 9593"/>
                  <a:gd name="connsiteY42" fmla="*/ 4488 h 10000"/>
                  <a:gd name="connsiteX43" fmla="*/ 6862 w 9593"/>
                  <a:gd name="connsiteY43" fmla="*/ 5000 h 10000"/>
                  <a:gd name="connsiteX44" fmla="*/ 6551 w 9593"/>
                  <a:gd name="connsiteY44" fmla="*/ 5457 h 10000"/>
                  <a:gd name="connsiteX45" fmla="*/ 6244 w 9593"/>
                  <a:gd name="connsiteY45" fmla="*/ 5886 h 10000"/>
                  <a:gd name="connsiteX46" fmla="*/ 5927 w 9593"/>
                  <a:gd name="connsiteY46" fmla="*/ 6302 h 10000"/>
                  <a:gd name="connsiteX47" fmla="*/ 5610 w 9593"/>
                  <a:gd name="connsiteY47" fmla="*/ 6648 h 10000"/>
                  <a:gd name="connsiteX48" fmla="*/ 5304 w 9593"/>
                  <a:gd name="connsiteY48" fmla="*/ 6981 h 10000"/>
                  <a:gd name="connsiteX49" fmla="*/ 4992 w 9593"/>
                  <a:gd name="connsiteY49" fmla="*/ 7285 h 10000"/>
                  <a:gd name="connsiteX50" fmla="*/ 4675 w 9593"/>
                  <a:gd name="connsiteY50" fmla="*/ 7576 h 10000"/>
                  <a:gd name="connsiteX51" fmla="*/ 4369 w 9593"/>
                  <a:gd name="connsiteY51" fmla="*/ 7798 h 10000"/>
                  <a:gd name="connsiteX52" fmla="*/ 4062 w 9593"/>
                  <a:gd name="connsiteY52" fmla="*/ 8006 h 10000"/>
                  <a:gd name="connsiteX53" fmla="*/ 3756 w 9593"/>
                  <a:gd name="connsiteY53" fmla="*/ 8186 h 10000"/>
                  <a:gd name="connsiteX54" fmla="*/ 3460 w 9593"/>
                  <a:gd name="connsiteY54" fmla="*/ 8310 h 10000"/>
                  <a:gd name="connsiteX55" fmla="*/ 3164 w 9593"/>
                  <a:gd name="connsiteY55" fmla="*/ 8435 h 10000"/>
                  <a:gd name="connsiteX56" fmla="*/ 2868 w 9593"/>
                  <a:gd name="connsiteY56" fmla="*/ 8518 h 10000"/>
                  <a:gd name="connsiteX57" fmla="*/ 2582 w 9593"/>
                  <a:gd name="connsiteY57" fmla="*/ 8573 h 10000"/>
                  <a:gd name="connsiteX58" fmla="*/ 2301 w 9593"/>
                  <a:gd name="connsiteY58" fmla="*/ 8587 h 10000"/>
                  <a:gd name="connsiteX59" fmla="*/ 2026 w 9593"/>
                  <a:gd name="connsiteY59" fmla="*/ 8587 h 10000"/>
                  <a:gd name="connsiteX60" fmla="*/ 1745 w 9593"/>
                  <a:gd name="connsiteY60" fmla="*/ 8573 h 10000"/>
                  <a:gd name="connsiteX61" fmla="*/ 1491 w 9593"/>
                  <a:gd name="connsiteY61" fmla="*/ 8490 h 10000"/>
                  <a:gd name="connsiteX62" fmla="*/ 1231 w 9593"/>
                  <a:gd name="connsiteY62" fmla="*/ 8407 h 10000"/>
                  <a:gd name="connsiteX63" fmla="*/ 971 w 9593"/>
                  <a:gd name="connsiteY63" fmla="*/ 8283 h 10000"/>
                  <a:gd name="connsiteX64" fmla="*/ 732 w 9593"/>
                  <a:gd name="connsiteY64" fmla="*/ 8130 h 10000"/>
                  <a:gd name="connsiteX65" fmla="*/ 504 w 9593"/>
                  <a:gd name="connsiteY65" fmla="*/ 7978 h 10000"/>
                  <a:gd name="connsiteX66" fmla="*/ 275 w 9593"/>
                  <a:gd name="connsiteY66" fmla="*/ 7770 h 10000"/>
                  <a:gd name="connsiteX67" fmla="*/ 57 w 9593"/>
                  <a:gd name="connsiteY67" fmla="*/ 7548 h 10000"/>
                  <a:gd name="connsiteX68" fmla="*/ 57 w 9593"/>
                  <a:gd name="connsiteY68" fmla="*/ 7548 h 10000"/>
                  <a:gd name="connsiteX69" fmla="*/ 26 w 9593"/>
                  <a:gd name="connsiteY69" fmla="*/ 7521 h 10000"/>
                  <a:gd name="connsiteX70" fmla="*/ 5 w 9593"/>
                  <a:gd name="connsiteY70" fmla="*/ 7521 h 10000"/>
                  <a:gd name="connsiteX71" fmla="*/ 0 w 9593"/>
                  <a:gd name="connsiteY71" fmla="*/ 7576 h 10000"/>
                  <a:gd name="connsiteX72" fmla="*/ 0 w 9593"/>
                  <a:gd name="connsiteY72" fmla="*/ 7618 h 10000"/>
                  <a:gd name="connsiteX73" fmla="*/ 16 w 9593"/>
                  <a:gd name="connsiteY73" fmla="*/ 7701 h 10000"/>
                  <a:gd name="connsiteX74" fmla="*/ 57 w 9593"/>
                  <a:gd name="connsiteY74" fmla="*/ 7798 h 10000"/>
                  <a:gd name="connsiteX75" fmla="*/ 104 w 9593"/>
                  <a:gd name="connsiteY75" fmla="*/ 7909 h 10000"/>
                  <a:gd name="connsiteX76" fmla="*/ 187 w 9593"/>
                  <a:gd name="connsiteY76" fmla="*/ 8033 h 10000"/>
                  <a:gd name="connsiteX77" fmla="*/ 187 w 9593"/>
                  <a:gd name="connsiteY77" fmla="*/ 8033 h 10000"/>
                  <a:gd name="connsiteX78" fmla="*/ 483 w 9593"/>
                  <a:gd name="connsiteY78" fmla="*/ 8393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9593" h="10000">
                    <a:moveTo>
                      <a:pt x="483" y="8393"/>
                    </a:moveTo>
                    <a:lnTo>
                      <a:pt x="483" y="8393"/>
                    </a:lnTo>
                    <a:lnTo>
                      <a:pt x="717" y="8670"/>
                    </a:lnTo>
                    <a:lnTo>
                      <a:pt x="966" y="8892"/>
                    </a:lnTo>
                    <a:lnTo>
                      <a:pt x="1221" y="9127"/>
                    </a:lnTo>
                    <a:lnTo>
                      <a:pt x="1481" y="9335"/>
                    </a:lnTo>
                    <a:lnTo>
                      <a:pt x="1745" y="9488"/>
                    </a:lnTo>
                    <a:lnTo>
                      <a:pt x="2026" y="9640"/>
                    </a:lnTo>
                    <a:lnTo>
                      <a:pt x="2301" y="9765"/>
                    </a:lnTo>
                    <a:lnTo>
                      <a:pt x="2587" y="9861"/>
                    </a:lnTo>
                    <a:lnTo>
                      <a:pt x="2888" y="9917"/>
                    </a:lnTo>
                    <a:lnTo>
                      <a:pt x="3184" y="9972"/>
                    </a:lnTo>
                    <a:lnTo>
                      <a:pt x="3481" y="10000"/>
                    </a:lnTo>
                    <a:lnTo>
                      <a:pt x="3787" y="9972"/>
                    </a:lnTo>
                    <a:lnTo>
                      <a:pt x="4099" y="9945"/>
                    </a:lnTo>
                    <a:lnTo>
                      <a:pt x="4405" y="9861"/>
                    </a:lnTo>
                    <a:lnTo>
                      <a:pt x="4722" y="9765"/>
                    </a:lnTo>
                    <a:lnTo>
                      <a:pt x="5039" y="9612"/>
                    </a:lnTo>
                    <a:lnTo>
                      <a:pt x="5351" y="9460"/>
                    </a:lnTo>
                    <a:lnTo>
                      <a:pt x="5678" y="9252"/>
                    </a:lnTo>
                    <a:lnTo>
                      <a:pt x="5995" y="9030"/>
                    </a:lnTo>
                    <a:lnTo>
                      <a:pt x="6312" y="8767"/>
                    </a:lnTo>
                    <a:lnTo>
                      <a:pt x="6634" y="8463"/>
                    </a:lnTo>
                    <a:lnTo>
                      <a:pt x="6951" y="8130"/>
                    </a:lnTo>
                    <a:lnTo>
                      <a:pt x="7268" y="7756"/>
                    </a:lnTo>
                    <a:lnTo>
                      <a:pt x="7579" y="7341"/>
                    </a:lnTo>
                    <a:lnTo>
                      <a:pt x="7896" y="6884"/>
                    </a:lnTo>
                    <a:lnTo>
                      <a:pt x="8213" y="6427"/>
                    </a:lnTo>
                    <a:lnTo>
                      <a:pt x="8519" y="5886"/>
                    </a:lnTo>
                    <a:lnTo>
                      <a:pt x="8826" y="5332"/>
                    </a:lnTo>
                    <a:lnTo>
                      <a:pt x="9132" y="4709"/>
                    </a:lnTo>
                    <a:lnTo>
                      <a:pt x="9429" y="4072"/>
                    </a:lnTo>
                    <a:lnTo>
                      <a:pt x="9588" y="3727"/>
                    </a:lnTo>
                    <a:cubicBezTo>
                      <a:pt x="9590" y="2881"/>
                      <a:pt x="9591" y="2035"/>
                      <a:pt x="9593" y="1189"/>
                    </a:cubicBezTo>
                    <a:lnTo>
                      <a:pt x="9262" y="0"/>
                    </a:lnTo>
                    <a:lnTo>
                      <a:pt x="9262" y="0"/>
                    </a:lnTo>
                    <a:lnTo>
                      <a:pt x="8977" y="762"/>
                    </a:lnTo>
                    <a:lnTo>
                      <a:pt x="8691" y="1482"/>
                    </a:lnTo>
                    <a:lnTo>
                      <a:pt x="8395" y="2133"/>
                    </a:lnTo>
                    <a:cubicBezTo>
                      <a:pt x="8296" y="2345"/>
                      <a:pt x="8198" y="2558"/>
                      <a:pt x="8099" y="2770"/>
                    </a:cubicBezTo>
                    <a:lnTo>
                      <a:pt x="7792" y="3393"/>
                    </a:lnTo>
                    <a:lnTo>
                      <a:pt x="7486" y="3947"/>
                    </a:lnTo>
                    <a:lnTo>
                      <a:pt x="7179" y="4488"/>
                    </a:lnTo>
                    <a:lnTo>
                      <a:pt x="6862" y="5000"/>
                    </a:lnTo>
                    <a:lnTo>
                      <a:pt x="6551" y="5457"/>
                    </a:lnTo>
                    <a:lnTo>
                      <a:pt x="6244" y="5886"/>
                    </a:lnTo>
                    <a:lnTo>
                      <a:pt x="5927" y="6302"/>
                    </a:lnTo>
                    <a:lnTo>
                      <a:pt x="5610" y="6648"/>
                    </a:lnTo>
                    <a:lnTo>
                      <a:pt x="5304" y="6981"/>
                    </a:lnTo>
                    <a:lnTo>
                      <a:pt x="4992" y="7285"/>
                    </a:lnTo>
                    <a:lnTo>
                      <a:pt x="4675" y="7576"/>
                    </a:lnTo>
                    <a:lnTo>
                      <a:pt x="4369" y="7798"/>
                    </a:lnTo>
                    <a:lnTo>
                      <a:pt x="4062" y="8006"/>
                    </a:lnTo>
                    <a:lnTo>
                      <a:pt x="3756" y="8186"/>
                    </a:lnTo>
                    <a:lnTo>
                      <a:pt x="3460" y="8310"/>
                    </a:lnTo>
                    <a:lnTo>
                      <a:pt x="3164" y="8435"/>
                    </a:lnTo>
                    <a:lnTo>
                      <a:pt x="2868" y="8518"/>
                    </a:lnTo>
                    <a:lnTo>
                      <a:pt x="2582" y="8573"/>
                    </a:lnTo>
                    <a:lnTo>
                      <a:pt x="2301" y="8587"/>
                    </a:lnTo>
                    <a:lnTo>
                      <a:pt x="2026" y="8587"/>
                    </a:lnTo>
                    <a:lnTo>
                      <a:pt x="1745" y="8573"/>
                    </a:lnTo>
                    <a:lnTo>
                      <a:pt x="1491" y="8490"/>
                    </a:lnTo>
                    <a:lnTo>
                      <a:pt x="1231" y="8407"/>
                    </a:lnTo>
                    <a:lnTo>
                      <a:pt x="971" y="8283"/>
                    </a:lnTo>
                    <a:lnTo>
                      <a:pt x="732" y="8130"/>
                    </a:lnTo>
                    <a:lnTo>
                      <a:pt x="504" y="7978"/>
                    </a:lnTo>
                    <a:lnTo>
                      <a:pt x="275" y="7770"/>
                    </a:lnTo>
                    <a:lnTo>
                      <a:pt x="57" y="7548"/>
                    </a:lnTo>
                    <a:lnTo>
                      <a:pt x="57" y="7548"/>
                    </a:lnTo>
                    <a:cubicBezTo>
                      <a:pt x="47" y="7539"/>
                      <a:pt x="36" y="7530"/>
                      <a:pt x="26" y="7521"/>
                    </a:cubicBezTo>
                    <a:lnTo>
                      <a:pt x="5" y="7521"/>
                    </a:lnTo>
                    <a:cubicBezTo>
                      <a:pt x="3" y="7539"/>
                      <a:pt x="2" y="7558"/>
                      <a:pt x="0" y="7576"/>
                    </a:cubicBezTo>
                    <a:lnTo>
                      <a:pt x="0" y="7618"/>
                    </a:lnTo>
                    <a:cubicBezTo>
                      <a:pt x="5" y="7646"/>
                      <a:pt x="11" y="7673"/>
                      <a:pt x="16" y="7701"/>
                    </a:cubicBezTo>
                    <a:cubicBezTo>
                      <a:pt x="30" y="7733"/>
                      <a:pt x="43" y="7766"/>
                      <a:pt x="57" y="7798"/>
                    </a:cubicBezTo>
                    <a:cubicBezTo>
                      <a:pt x="73" y="7835"/>
                      <a:pt x="88" y="7872"/>
                      <a:pt x="104" y="7909"/>
                    </a:cubicBezTo>
                    <a:cubicBezTo>
                      <a:pt x="132" y="7950"/>
                      <a:pt x="159" y="7992"/>
                      <a:pt x="187" y="8033"/>
                    </a:cubicBezTo>
                    <a:lnTo>
                      <a:pt x="187" y="8033"/>
                    </a:lnTo>
                    <a:lnTo>
                      <a:pt x="483" y="8393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0" name="Freeform 30"/>
              <p:cNvSpPr>
                <a:spLocks/>
              </p:cNvSpPr>
              <p:nvPr/>
            </p:nvSpPr>
            <p:spPr bwMode="auto">
              <a:xfrm>
                <a:off x="5637678" y="6010130"/>
                <a:ext cx="3517959" cy="855642"/>
              </a:xfrm>
              <a:custGeom>
                <a:avLst/>
                <a:gdLst>
                  <a:gd name="T0" fmla="*/ 77 w 1802"/>
                  <a:gd name="T1" fmla="*/ 284 h 459"/>
                  <a:gd name="T2" fmla="*/ 195 w 1802"/>
                  <a:gd name="T3" fmla="*/ 334 h 459"/>
                  <a:gd name="T4" fmla="*/ 313 w 1802"/>
                  <a:gd name="T5" fmla="*/ 374 h 459"/>
                  <a:gd name="T6" fmla="*/ 431 w 1802"/>
                  <a:gd name="T7" fmla="*/ 407 h 459"/>
                  <a:gd name="T8" fmla="*/ 547 w 1802"/>
                  <a:gd name="T9" fmla="*/ 431 h 459"/>
                  <a:gd name="T10" fmla="*/ 664 w 1802"/>
                  <a:gd name="T11" fmla="*/ 448 h 459"/>
                  <a:gd name="T12" fmla="*/ 778 w 1802"/>
                  <a:gd name="T13" fmla="*/ 457 h 459"/>
                  <a:gd name="T14" fmla="*/ 893 w 1802"/>
                  <a:gd name="T15" fmla="*/ 459 h 459"/>
                  <a:gd name="T16" fmla="*/ 1005 w 1802"/>
                  <a:gd name="T17" fmla="*/ 453 h 459"/>
                  <a:gd name="T18" fmla="*/ 1115 w 1802"/>
                  <a:gd name="T19" fmla="*/ 440 h 459"/>
                  <a:gd name="T20" fmla="*/ 1222 w 1802"/>
                  <a:gd name="T21" fmla="*/ 422 h 459"/>
                  <a:gd name="T22" fmla="*/ 1327 w 1802"/>
                  <a:gd name="T23" fmla="*/ 396 h 459"/>
                  <a:gd name="T24" fmla="*/ 1428 w 1802"/>
                  <a:gd name="T25" fmla="*/ 365 h 459"/>
                  <a:gd name="T26" fmla="*/ 1528 w 1802"/>
                  <a:gd name="T27" fmla="*/ 328 h 459"/>
                  <a:gd name="T28" fmla="*/ 1623 w 1802"/>
                  <a:gd name="T29" fmla="*/ 286 h 459"/>
                  <a:gd name="T30" fmla="*/ 1714 w 1802"/>
                  <a:gd name="T31" fmla="*/ 238 h 459"/>
                  <a:gd name="T32" fmla="*/ 1802 w 1802"/>
                  <a:gd name="T33" fmla="*/ 186 h 459"/>
                  <a:gd name="T34" fmla="*/ 1662 w 1802"/>
                  <a:gd name="T35" fmla="*/ 0 h 459"/>
                  <a:gd name="T36" fmla="*/ 1570 w 1802"/>
                  <a:gd name="T37" fmla="*/ 61 h 459"/>
                  <a:gd name="T38" fmla="*/ 1474 w 1802"/>
                  <a:gd name="T39" fmla="*/ 116 h 459"/>
                  <a:gd name="T40" fmla="*/ 1375 w 1802"/>
                  <a:gd name="T41" fmla="*/ 166 h 459"/>
                  <a:gd name="T42" fmla="*/ 1274 w 1802"/>
                  <a:gd name="T43" fmla="*/ 208 h 459"/>
                  <a:gd name="T44" fmla="*/ 1169 w 1802"/>
                  <a:gd name="T45" fmla="*/ 245 h 459"/>
                  <a:gd name="T46" fmla="*/ 1062 w 1802"/>
                  <a:gd name="T47" fmla="*/ 277 h 459"/>
                  <a:gd name="T48" fmla="*/ 955 w 1802"/>
                  <a:gd name="T49" fmla="*/ 300 h 459"/>
                  <a:gd name="T50" fmla="*/ 847 w 1802"/>
                  <a:gd name="T51" fmla="*/ 321 h 459"/>
                  <a:gd name="T52" fmla="*/ 738 w 1802"/>
                  <a:gd name="T53" fmla="*/ 332 h 459"/>
                  <a:gd name="T54" fmla="*/ 629 w 1802"/>
                  <a:gd name="T55" fmla="*/ 337 h 459"/>
                  <a:gd name="T56" fmla="*/ 523 w 1802"/>
                  <a:gd name="T57" fmla="*/ 337 h 459"/>
                  <a:gd name="T58" fmla="*/ 416 w 1802"/>
                  <a:gd name="T59" fmla="*/ 330 h 459"/>
                  <a:gd name="T60" fmla="*/ 313 w 1802"/>
                  <a:gd name="T61" fmla="*/ 315 h 459"/>
                  <a:gd name="T62" fmla="*/ 212 w 1802"/>
                  <a:gd name="T63" fmla="*/ 293 h 459"/>
                  <a:gd name="T64" fmla="*/ 114 w 1802"/>
                  <a:gd name="T65" fmla="*/ 265 h 459"/>
                  <a:gd name="T66" fmla="*/ 18 w 1802"/>
                  <a:gd name="T67" fmla="*/ 230 h 459"/>
                  <a:gd name="T68" fmla="*/ 11 w 1802"/>
                  <a:gd name="T69" fmla="*/ 227 h 459"/>
                  <a:gd name="T70" fmla="*/ 0 w 1802"/>
                  <a:gd name="T71" fmla="*/ 229 h 459"/>
                  <a:gd name="T72" fmla="*/ 2 w 1802"/>
                  <a:gd name="T73" fmla="*/ 238 h 459"/>
                  <a:gd name="T74" fmla="*/ 18 w 1802"/>
                  <a:gd name="T75" fmla="*/ 253 h 459"/>
                  <a:gd name="T76" fmla="*/ 33 w 1802"/>
                  <a:gd name="T77" fmla="*/ 264 h 459"/>
                  <a:gd name="connsiteX0" fmla="*/ 427 w 10000"/>
                  <a:gd name="connsiteY0" fmla="*/ 6187 h 10000"/>
                  <a:gd name="connsiteX1" fmla="*/ 427 w 10000"/>
                  <a:gd name="connsiteY1" fmla="*/ 6187 h 10000"/>
                  <a:gd name="connsiteX2" fmla="*/ 755 w 10000"/>
                  <a:gd name="connsiteY2" fmla="*/ 6754 h 10000"/>
                  <a:gd name="connsiteX3" fmla="*/ 1082 w 10000"/>
                  <a:gd name="connsiteY3" fmla="*/ 7277 h 10000"/>
                  <a:gd name="connsiteX4" fmla="*/ 1410 w 10000"/>
                  <a:gd name="connsiteY4" fmla="*/ 7756 h 10000"/>
                  <a:gd name="connsiteX5" fmla="*/ 1737 w 10000"/>
                  <a:gd name="connsiteY5" fmla="*/ 8148 h 10000"/>
                  <a:gd name="connsiteX6" fmla="*/ 2064 w 10000"/>
                  <a:gd name="connsiteY6" fmla="*/ 8562 h 10000"/>
                  <a:gd name="connsiteX7" fmla="*/ 2392 w 10000"/>
                  <a:gd name="connsiteY7" fmla="*/ 8867 h 10000"/>
                  <a:gd name="connsiteX8" fmla="*/ 2714 w 10000"/>
                  <a:gd name="connsiteY8" fmla="*/ 9150 h 10000"/>
                  <a:gd name="connsiteX9" fmla="*/ 3036 w 10000"/>
                  <a:gd name="connsiteY9" fmla="*/ 9390 h 10000"/>
                  <a:gd name="connsiteX10" fmla="*/ 3357 w 10000"/>
                  <a:gd name="connsiteY10" fmla="*/ 9586 h 10000"/>
                  <a:gd name="connsiteX11" fmla="*/ 3685 w 10000"/>
                  <a:gd name="connsiteY11" fmla="*/ 9760 h 10000"/>
                  <a:gd name="connsiteX12" fmla="*/ 4001 w 10000"/>
                  <a:gd name="connsiteY12" fmla="*/ 9869 h 10000"/>
                  <a:gd name="connsiteX13" fmla="*/ 4317 w 10000"/>
                  <a:gd name="connsiteY13" fmla="*/ 9956 h 10000"/>
                  <a:gd name="connsiteX14" fmla="*/ 4639 w 10000"/>
                  <a:gd name="connsiteY14" fmla="*/ 10000 h 10000"/>
                  <a:gd name="connsiteX15" fmla="*/ 4956 w 10000"/>
                  <a:gd name="connsiteY15" fmla="*/ 10000 h 10000"/>
                  <a:gd name="connsiteX16" fmla="*/ 5272 w 10000"/>
                  <a:gd name="connsiteY16" fmla="*/ 9956 h 10000"/>
                  <a:gd name="connsiteX17" fmla="*/ 5577 w 10000"/>
                  <a:gd name="connsiteY17" fmla="*/ 9869 h 10000"/>
                  <a:gd name="connsiteX18" fmla="*/ 5882 w 10000"/>
                  <a:gd name="connsiteY18" fmla="*/ 9760 h 10000"/>
                  <a:gd name="connsiteX19" fmla="*/ 6188 w 10000"/>
                  <a:gd name="connsiteY19" fmla="*/ 9586 h 10000"/>
                  <a:gd name="connsiteX20" fmla="*/ 6487 w 10000"/>
                  <a:gd name="connsiteY20" fmla="*/ 9390 h 10000"/>
                  <a:gd name="connsiteX21" fmla="*/ 6781 w 10000"/>
                  <a:gd name="connsiteY21" fmla="*/ 9194 h 10000"/>
                  <a:gd name="connsiteX22" fmla="*/ 7081 w 10000"/>
                  <a:gd name="connsiteY22" fmla="*/ 8911 h 10000"/>
                  <a:gd name="connsiteX23" fmla="*/ 7364 w 10000"/>
                  <a:gd name="connsiteY23" fmla="*/ 8627 h 10000"/>
                  <a:gd name="connsiteX24" fmla="*/ 7653 w 10000"/>
                  <a:gd name="connsiteY24" fmla="*/ 8301 h 10000"/>
                  <a:gd name="connsiteX25" fmla="*/ 7925 w 10000"/>
                  <a:gd name="connsiteY25" fmla="*/ 7952 h 10000"/>
                  <a:gd name="connsiteX26" fmla="*/ 8202 w 10000"/>
                  <a:gd name="connsiteY26" fmla="*/ 7582 h 10000"/>
                  <a:gd name="connsiteX27" fmla="*/ 8479 w 10000"/>
                  <a:gd name="connsiteY27" fmla="*/ 7146 h 10000"/>
                  <a:gd name="connsiteX28" fmla="*/ 8746 w 10000"/>
                  <a:gd name="connsiteY28" fmla="*/ 6710 h 10000"/>
                  <a:gd name="connsiteX29" fmla="*/ 9007 w 10000"/>
                  <a:gd name="connsiteY29" fmla="*/ 6231 h 10000"/>
                  <a:gd name="connsiteX30" fmla="*/ 9262 w 10000"/>
                  <a:gd name="connsiteY30" fmla="*/ 5752 h 10000"/>
                  <a:gd name="connsiteX31" fmla="*/ 9512 w 10000"/>
                  <a:gd name="connsiteY31" fmla="*/ 5185 h 10000"/>
                  <a:gd name="connsiteX32" fmla="*/ 9756 w 10000"/>
                  <a:gd name="connsiteY32" fmla="*/ 4619 h 10000"/>
                  <a:gd name="connsiteX33" fmla="*/ 10000 w 10000"/>
                  <a:gd name="connsiteY33" fmla="*/ 4052 h 10000"/>
                  <a:gd name="connsiteX34" fmla="*/ 9223 w 10000"/>
                  <a:gd name="connsiteY34" fmla="*/ 0 h 10000"/>
                  <a:gd name="connsiteX35" fmla="*/ 9021 w 10000"/>
                  <a:gd name="connsiteY35" fmla="*/ 555 h 10000"/>
                  <a:gd name="connsiteX36" fmla="*/ 8968 w 10000"/>
                  <a:gd name="connsiteY36" fmla="*/ 697 h 10000"/>
                  <a:gd name="connsiteX37" fmla="*/ 8713 w 10000"/>
                  <a:gd name="connsiteY37" fmla="*/ 1329 h 10000"/>
                  <a:gd name="connsiteX38" fmla="*/ 8446 w 10000"/>
                  <a:gd name="connsiteY38" fmla="*/ 1939 h 10000"/>
                  <a:gd name="connsiteX39" fmla="*/ 8180 w 10000"/>
                  <a:gd name="connsiteY39" fmla="*/ 2527 h 10000"/>
                  <a:gd name="connsiteX40" fmla="*/ 7908 w 10000"/>
                  <a:gd name="connsiteY40" fmla="*/ 3094 h 10000"/>
                  <a:gd name="connsiteX41" fmla="*/ 7630 w 10000"/>
                  <a:gd name="connsiteY41" fmla="*/ 3617 h 10000"/>
                  <a:gd name="connsiteX42" fmla="*/ 7353 w 10000"/>
                  <a:gd name="connsiteY42" fmla="*/ 4096 h 10000"/>
                  <a:gd name="connsiteX43" fmla="*/ 7070 w 10000"/>
                  <a:gd name="connsiteY43" fmla="*/ 4532 h 10000"/>
                  <a:gd name="connsiteX44" fmla="*/ 6770 w 10000"/>
                  <a:gd name="connsiteY44" fmla="*/ 4946 h 10000"/>
                  <a:gd name="connsiteX45" fmla="*/ 6487 w 10000"/>
                  <a:gd name="connsiteY45" fmla="*/ 5338 h 10000"/>
                  <a:gd name="connsiteX46" fmla="*/ 6188 w 10000"/>
                  <a:gd name="connsiteY46" fmla="*/ 5708 h 10000"/>
                  <a:gd name="connsiteX47" fmla="*/ 5893 w 10000"/>
                  <a:gd name="connsiteY47" fmla="*/ 6035 h 10000"/>
                  <a:gd name="connsiteX48" fmla="*/ 5599 w 10000"/>
                  <a:gd name="connsiteY48" fmla="*/ 6296 h 10000"/>
                  <a:gd name="connsiteX49" fmla="*/ 5300 w 10000"/>
                  <a:gd name="connsiteY49" fmla="*/ 6536 h 10000"/>
                  <a:gd name="connsiteX50" fmla="*/ 4994 w 10000"/>
                  <a:gd name="connsiteY50" fmla="*/ 6776 h 10000"/>
                  <a:gd name="connsiteX51" fmla="*/ 4700 w 10000"/>
                  <a:gd name="connsiteY51" fmla="*/ 6993 h 10000"/>
                  <a:gd name="connsiteX52" fmla="*/ 4390 w 10000"/>
                  <a:gd name="connsiteY52" fmla="*/ 7102 h 10000"/>
                  <a:gd name="connsiteX53" fmla="*/ 4095 w 10000"/>
                  <a:gd name="connsiteY53" fmla="*/ 7233 h 10000"/>
                  <a:gd name="connsiteX54" fmla="*/ 3790 w 10000"/>
                  <a:gd name="connsiteY54" fmla="*/ 7298 h 10000"/>
                  <a:gd name="connsiteX55" fmla="*/ 3491 w 10000"/>
                  <a:gd name="connsiteY55" fmla="*/ 7342 h 10000"/>
                  <a:gd name="connsiteX56" fmla="*/ 3196 w 10000"/>
                  <a:gd name="connsiteY56" fmla="*/ 7342 h 10000"/>
                  <a:gd name="connsiteX57" fmla="*/ 2902 w 10000"/>
                  <a:gd name="connsiteY57" fmla="*/ 7342 h 10000"/>
                  <a:gd name="connsiteX58" fmla="*/ 2603 w 10000"/>
                  <a:gd name="connsiteY58" fmla="*/ 7277 h 10000"/>
                  <a:gd name="connsiteX59" fmla="*/ 2309 w 10000"/>
                  <a:gd name="connsiteY59" fmla="*/ 7190 h 10000"/>
                  <a:gd name="connsiteX60" fmla="*/ 2020 w 10000"/>
                  <a:gd name="connsiteY60" fmla="*/ 7037 h 10000"/>
                  <a:gd name="connsiteX61" fmla="*/ 1737 w 10000"/>
                  <a:gd name="connsiteY61" fmla="*/ 6863 h 10000"/>
                  <a:gd name="connsiteX62" fmla="*/ 1448 w 10000"/>
                  <a:gd name="connsiteY62" fmla="*/ 6667 h 10000"/>
                  <a:gd name="connsiteX63" fmla="*/ 1176 w 10000"/>
                  <a:gd name="connsiteY63" fmla="*/ 6383 h 10000"/>
                  <a:gd name="connsiteX64" fmla="*/ 899 w 10000"/>
                  <a:gd name="connsiteY64" fmla="*/ 6100 h 10000"/>
                  <a:gd name="connsiteX65" fmla="*/ 633 w 10000"/>
                  <a:gd name="connsiteY65" fmla="*/ 5773 h 10000"/>
                  <a:gd name="connsiteX66" fmla="*/ 366 w 10000"/>
                  <a:gd name="connsiteY66" fmla="*/ 5425 h 10000"/>
                  <a:gd name="connsiteX67" fmla="*/ 100 w 10000"/>
                  <a:gd name="connsiteY67" fmla="*/ 5011 h 10000"/>
                  <a:gd name="connsiteX68" fmla="*/ 100 w 10000"/>
                  <a:gd name="connsiteY68" fmla="*/ 5011 h 10000"/>
                  <a:gd name="connsiteX69" fmla="*/ 61 w 10000"/>
                  <a:gd name="connsiteY69" fmla="*/ 4946 h 10000"/>
                  <a:gd name="connsiteX70" fmla="*/ 28 w 10000"/>
                  <a:gd name="connsiteY70" fmla="*/ 4946 h 10000"/>
                  <a:gd name="connsiteX71" fmla="*/ 0 w 10000"/>
                  <a:gd name="connsiteY71" fmla="*/ 4989 h 10000"/>
                  <a:gd name="connsiteX72" fmla="*/ 0 w 10000"/>
                  <a:gd name="connsiteY72" fmla="*/ 5054 h 10000"/>
                  <a:gd name="connsiteX73" fmla="*/ 11 w 10000"/>
                  <a:gd name="connsiteY73" fmla="*/ 5185 h 10000"/>
                  <a:gd name="connsiteX74" fmla="*/ 39 w 10000"/>
                  <a:gd name="connsiteY74" fmla="*/ 5338 h 10000"/>
                  <a:gd name="connsiteX75" fmla="*/ 100 w 10000"/>
                  <a:gd name="connsiteY75" fmla="*/ 5512 h 10000"/>
                  <a:gd name="connsiteX76" fmla="*/ 183 w 10000"/>
                  <a:gd name="connsiteY76" fmla="*/ 5752 h 10000"/>
                  <a:gd name="connsiteX77" fmla="*/ 183 w 10000"/>
                  <a:gd name="connsiteY77" fmla="*/ 5752 h 10000"/>
                  <a:gd name="connsiteX78" fmla="*/ 427 w 10000"/>
                  <a:gd name="connsiteY78" fmla="*/ 6187 h 10000"/>
                  <a:gd name="connsiteX0" fmla="*/ 427 w 9756"/>
                  <a:gd name="connsiteY0" fmla="*/ 6187 h 10000"/>
                  <a:gd name="connsiteX1" fmla="*/ 427 w 9756"/>
                  <a:gd name="connsiteY1" fmla="*/ 6187 h 10000"/>
                  <a:gd name="connsiteX2" fmla="*/ 755 w 9756"/>
                  <a:gd name="connsiteY2" fmla="*/ 6754 h 10000"/>
                  <a:gd name="connsiteX3" fmla="*/ 1082 w 9756"/>
                  <a:gd name="connsiteY3" fmla="*/ 7277 h 10000"/>
                  <a:gd name="connsiteX4" fmla="*/ 1410 w 9756"/>
                  <a:gd name="connsiteY4" fmla="*/ 7756 h 10000"/>
                  <a:gd name="connsiteX5" fmla="*/ 1737 w 9756"/>
                  <a:gd name="connsiteY5" fmla="*/ 8148 h 10000"/>
                  <a:gd name="connsiteX6" fmla="*/ 2064 w 9756"/>
                  <a:gd name="connsiteY6" fmla="*/ 8562 h 10000"/>
                  <a:gd name="connsiteX7" fmla="*/ 2392 w 9756"/>
                  <a:gd name="connsiteY7" fmla="*/ 8867 h 10000"/>
                  <a:gd name="connsiteX8" fmla="*/ 2714 w 9756"/>
                  <a:gd name="connsiteY8" fmla="*/ 9150 h 10000"/>
                  <a:gd name="connsiteX9" fmla="*/ 3036 w 9756"/>
                  <a:gd name="connsiteY9" fmla="*/ 9390 h 10000"/>
                  <a:gd name="connsiteX10" fmla="*/ 3357 w 9756"/>
                  <a:gd name="connsiteY10" fmla="*/ 9586 h 10000"/>
                  <a:gd name="connsiteX11" fmla="*/ 3685 w 9756"/>
                  <a:gd name="connsiteY11" fmla="*/ 9760 h 10000"/>
                  <a:gd name="connsiteX12" fmla="*/ 4001 w 9756"/>
                  <a:gd name="connsiteY12" fmla="*/ 9869 h 10000"/>
                  <a:gd name="connsiteX13" fmla="*/ 4317 w 9756"/>
                  <a:gd name="connsiteY13" fmla="*/ 9956 h 10000"/>
                  <a:gd name="connsiteX14" fmla="*/ 4639 w 9756"/>
                  <a:gd name="connsiteY14" fmla="*/ 10000 h 10000"/>
                  <a:gd name="connsiteX15" fmla="*/ 4956 w 9756"/>
                  <a:gd name="connsiteY15" fmla="*/ 10000 h 10000"/>
                  <a:gd name="connsiteX16" fmla="*/ 5272 w 9756"/>
                  <a:gd name="connsiteY16" fmla="*/ 9956 h 10000"/>
                  <a:gd name="connsiteX17" fmla="*/ 5577 w 9756"/>
                  <a:gd name="connsiteY17" fmla="*/ 9869 h 10000"/>
                  <a:gd name="connsiteX18" fmla="*/ 5882 w 9756"/>
                  <a:gd name="connsiteY18" fmla="*/ 9760 h 10000"/>
                  <a:gd name="connsiteX19" fmla="*/ 6188 w 9756"/>
                  <a:gd name="connsiteY19" fmla="*/ 9586 h 10000"/>
                  <a:gd name="connsiteX20" fmla="*/ 6487 w 9756"/>
                  <a:gd name="connsiteY20" fmla="*/ 9390 h 10000"/>
                  <a:gd name="connsiteX21" fmla="*/ 6781 w 9756"/>
                  <a:gd name="connsiteY21" fmla="*/ 9194 h 10000"/>
                  <a:gd name="connsiteX22" fmla="*/ 7081 w 9756"/>
                  <a:gd name="connsiteY22" fmla="*/ 8911 h 10000"/>
                  <a:gd name="connsiteX23" fmla="*/ 7364 w 9756"/>
                  <a:gd name="connsiteY23" fmla="*/ 8627 h 10000"/>
                  <a:gd name="connsiteX24" fmla="*/ 7653 w 9756"/>
                  <a:gd name="connsiteY24" fmla="*/ 8301 h 10000"/>
                  <a:gd name="connsiteX25" fmla="*/ 7925 w 9756"/>
                  <a:gd name="connsiteY25" fmla="*/ 7952 h 10000"/>
                  <a:gd name="connsiteX26" fmla="*/ 8202 w 9756"/>
                  <a:gd name="connsiteY26" fmla="*/ 7582 h 10000"/>
                  <a:gd name="connsiteX27" fmla="*/ 8479 w 9756"/>
                  <a:gd name="connsiteY27" fmla="*/ 7146 h 10000"/>
                  <a:gd name="connsiteX28" fmla="*/ 8746 w 9756"/>
                  <a:gd name="connsiteY28" fmla="*/ 6710 h 10000"/>
                  <a:gd name="connsiteX29" fmla="*/ 9007 w 9756"/>
                  <a:gd name="connsiteY29" fmla="*/ 6231 h 10000"/>
                  <a:gd name="connsiteX30" fmla="*/ 9262 w 9756"/>
                  <a:gd name="connsiteY30" fmla="*/ 5752 h 10000"/>
                  <a:gd name="connsiteX31" fmla="*/ 9512 w 9756"/>
                  <a:gd name="connsiteY31" fmla="*/ 5185 h 10000"/>
                  <a:gd name="connsiteX32" fmla="*/ 9756 w 9756"/>
                  <a:gd name="connsiteY32" fmla="*/ 4619 h 10000"/>
                  <a:gd name="connsiteX33" fmla="*/ 9223 w 9756"/>
                  <a:gd name="connsiteY33" fmla="*/ 0 h 10000"/>
                  <a:gd name="connsiteX34" fmla="*/ 9021 w 9756"/>
                  <a:gd name="connsiteY34" fmla="*/ 555 h 10000"/>
                  <a:gd name="connsiteX35" fmla="*/ 8968 w 9756"/>
                  <a:gd name="connsiteY35" fmla="*/ 697 h 10000"/>
                  <a:gd name="connsiteX36" fmla="*/ 8713 w 9756"/>
                  <a:gd name="connsiteY36" fmla="*/ 1329 h 10000"/>
                  <a:gd name="connsiteX37" fmla="*/ 8446 w 9756"/>
                  <a:gd name="connsiteY37" fmla="*/ 1939 h 10000"/>
                  <a:gd name="connsiteX38" fmla="*/ 8180 w 9756"/>
                  <a:gd name="connsiteY38" fmla="*/ 2527 h 10000"/>
                  <a:gd name="connsiteX39" fmla="*/ 7908 w 9756"/>
                  <a:gd name="connsiteY39" fmla="*/ 3094 h 10000"/>
                  <a:gd name="connsiteX40" fmla="*/ 7630 w 9756"/>
                  <a:gd name="connsiteY40" fmla="*/ 3617 h 10000"/>
                  <a:gd name="connsiteX41" fmla="*/ 7353 w 9756"/>
                  <a:gd name="connsiteY41" fmla="*/ 4096 h 10000"/>
                  <a:gd name="connsiteX42" fmla="*/ 7070 w 9756"/>
                  <a:gd name="connsiteY42" fmla="*/ 4532 h 10000"/>
                  <a:gd name="connsiteX43" fmla="*/ 6770 w 9756"/>
                  <a:gd name="connsiteY43" fmla="*/ 4946 h 10000"/>
                  <a:gd name="connsiteX44" fmla="*/ 6487 w 9756"/>
                  <a:gd name="connsiteY44" fmla="*/ 5338 h 10000"/>
                  <a:gd name="connsiteX45" fmla="*/ 6188 w 9756"/>
                  <a:gd name="connsiteY45" fmla="*/ 5708 h 10000"/>
                  <a:gd name="connsiteX46" fmla="*/ 5893 w 9756"/>
                  <a:gd name="connsiteY46" fmla="*/ 6035 h 10000"/>
                  <a:gd name="connsiteX47" fmla="*/ 5599 w 9756"/>
                  <a:gd name="connsiteY47" fmla="*/ 6296 h 10000"/>
                  <a:gd name="connsiteX48" fmla="*/ 5300 w 9756"/>
                  <a:gd name="connsiteY48" fmla="*/ 6536 h 10000"/>
                  <a:gd name="connsiteX49" fmla="*/ 4994 w 9756"/>
                  <a:gd name="connsiteY49" fmla="*/ 6776 h 10000"/>
                  <a:gd name="connsiteX50" fmla="*/ 4700 w 9756"/>
                  <a:gd name="connsiteY50" fmla="*/ 6993 h 10000"/>
                  <a:gd name="connsiteX51" fmla="*/ 4390 w 9756"/>
                  <a:gd name="connsiteY51" fmla="*/ 7102 h 10000"/>
                  <a:gd name="connsiteX52" fmla="*/ 4095 w 9756"/>
                  <a:gd name="connsiteY52" fmla="*/ 7233 h 10000"/>
                  <a:gd name="connsiteX53" fmla="*/ 3790 w 9756"/>
                  <a:gd name="connsiteY53" fmla="*/ 7298 h 10000"/>
                  <a:gd name="connsiteX54" fmla="*/ 3491 w 9756"/>
                  <a:gd name="connsiteY54" fmla="*/ 7342 h 10000"/>
                  <a:gd name="connsiteX55" fmla="*/ 3196 w 9756"/>
                  <a:gd name="connsiteY55" fmla="*/ 7342 h 10000"/>
                  <a:gd name="connsiteX56" fmla="*/ 2902 w 9756"/>
                  <a:gd name="connsiteY56" fmla="*/ 7342 h 10000"/>
                  <a:gd name="connsiteX57" fmla="*/ 2603 w 9756"/>
                  <a:gd name="connsiteY57" fmla="*/ 7277 h 10000"/>
                  <a:gd name="connsiteX58" fmla="*/ 2309 w 9756"/>
                  <a:gd name="connsiteY58" fmla="*/ 7190 h 10000"/>
                  <a:gd name="connsiteX59" fmla="*/ 2020 w 9756"/>
                  <a:gd name="connsiteY59" fmla="*/ 7037 h 10000"/>
                  <a:gd name="connsiteX60" fmla="*/ 1737 w 9756"/>
                  <a:gd name="connsiteY60" fmla="*/ 6863 h 10000"/>
                  <a:gd name="connsiteX61" fmla="*/ 1448 w 9756"/>
                  <a:gd name="connsiteY61" fmla="*/ 6667 h 10000"/>
                  <a:gd name="connsiteX62" fmla="*/ 1176 w 9756"/>
                  <a:gd name="connsiteY62" fmla="*/ 6383 h 10000"/>
                  <a:gd name="connsiteX63" fmla="*/ 899 w 9756"/>
                  <a:gd name="connsiteY63" fmla="*/ 6100 h 10000"/>
                  <a:gd name="connsiteX64" fmla="*/ 633 w 9756"/>
                  <a:gd name="connsiteY64" fmla="*/ 5773 h 10000"/>
                  <a:gd name="connsiteX65" fmla="*/ 366 w 9756"/>
                  <a:gd name="connsiteY65" fmla="*/ 5425 h 10000"/>
                  <a:gd name="connsiteX66" fmla="*/ 100 w 9756"/>
                  <a:gd name="connsiteY66" fmla="*/ 5011 h 10000"/>
                  <a:gd name="connsiteX67" fmla="*/ 100 w 9756"/>
                  <a:gd name="connsiteY67" fmla="*/ 5011 h 10000"/>
                  <a:gd name="connsiteX68" fmla="*/ 61 w 9756"/>
                  <a:gd name="connsiteY68" fmla="*/ 4946 h 10000"/>
                  <a:gd name="connsiteX69" fmla="*/ 28 w 9756"/>
                  <a:gd name="connsiteY69" fmla="*/ 4946 h 10000"/>
                  <a:gd name="connsiteX70" fmla="*/ 0 w 9756"/>
                  <a:gd name="connsiteY70" fmla="*/ 4989 h 10000"/>
                  <a:gd name="connsiteX71" fmla="*/ 0 w 9756"/>
                  <a:gd name="connsiteY71" fmla="*/ 5054 h 10000"/>
                  <a:gd name="connsiteX72" fmla="*/ 11 w 9756"/>
                  <a:gd name="connsiteY72" fmla="*/ 5185 h 10000"/>
                  <a:gd name="connsiteX73" fmla="*/ 39 w 9756"/>
                  <a:gd name="connsiteY73" fmla="*/ 5338 h 10000"/>
                  <a:gd name="connsiteX74" fmla="*/ 100 w 9756"/>
                  <a:gd name="connsiteY74" fmla="*/ 5512 h 10000"/>
                  <a:gd name="connsiteX75" fmla="*/ 183 w 9756"/>
                  <a:gd name="connsiteY75" fmla="*/ 5752 h 10000"/>
                  <a:gd name="connsiteX76" fmla="*/ 183 w 9756"/>
                  <a:gd name="connsiteY76" fmla="*/ 5752 h 10000"/>
                  <a:gd name="connsiteX77" fmla="*/ 427 w 9756"/>
                  <a:gd name="connsiteY77" fmla="*/ 6187 h 10000"/>
                  <a:gd name="connsiteX0" fmla="*/ 438 w 9750"/>
                  <a:gd name="connsiteY0" fmla="*/ 6187 h 10000"/>
                  <a:gd name="connsiteX1" fmla="*/ 438 w 9750"/>
                  <a:gd name="connsiteY1" fmla="*/ 6187 h 10000"/>
                  <a:gd name="connsiteX2" fmla="*/ 774 w 9750"/>
                  <a:gd name="connsiteY2" fmla="*/ 6754 h 10000"/>
                  <a:gd name="connsiteX3" fmla="*/ 1109 w 9750"/>
                  <a:gd name="connsiteY3" fmla="*/ 7277 h 10000"/>
                  <a:gd name="connsiteX4" fmla="*/ 1445 w 9750"/>
                  <a:gd name="connsiteY4" fmla="*/ 7756 h 10000"/>
                  <a:gd name="connsiteX5" fmla="*/ 1780 w 9750"/>
                  <a:gd name="connsiteY5" fmla="*/ 8148 h 10000"/>
                  <a:gd name="connsiteX6" fmla="*/ 2116 w 9750"/>
                  <a:gd name="connsiteY6" fmla="*/ 8562 h 10000"/>
                  <a:gd name="connsiteX7" fmla="*/ 2452 w 9750"/>
                  <a:gd name="connsiteY7" fmla="*/ 8867 h 10000"/>
                  <a:gd name="connsiteX8" fmla="*/ 2782 w 9750"/>
                  <a:gd name="connsiteY8" fmla="*/ 9150 h 10000"/>
                  <a:gd name="connsiteX9" fmla="*/ 3112 w 9750"/>
                  <a:gd name="connsiteY9" fmla="*/ 9390 h 10000"/>
                  <a:gd name="connsiteX10" fmla="*/ 3441 w 9750"/>
                  <a:gd name="connsiteY10" fmla="*/ 9586 h 10000"/>
                  <a:gd name="connsiteX11" fmla="*/ 3777 w 9750"/>
                  <a:gd name="connsiteY11" fmla="*/ 9760 h 10000"/>
                  <a:gd name="connsiteX12" fmla="*/ 4101 w 9750"/>
                  <a:gd name="connsiteY12" fmla="*/ 9869 h 10000"/>
                  <a:gd name="connsiteX13" fmla="*/ 4425 w 9750"/>
                  <a:gd name="connsiteY13" fmla="*/ 9956 h 10000"/>
                  <a:gd name="connsiteX14" fmla="*/ 4755 w 9750"/>
                  <a:gd name="connsiteY14" fmla="*/ 10000 h 10000"/>
                  <a:gd name="connsiteX15" fmla="*/ 5080 w 9750"/>
                  <a:gd name="connsiteY15" fmla="*/ 10000 h 10000"/>
                  <a:gd name="connsiteX16" fmla="*/ 5404 w 9750"/>
                  <a:gd name="connsiteY16" fmla="*/ 9956 h 10000"/>
                  <a:gd name="connsiteX17" fmla="*/ 5716 w 9750"/>
                  <a:gd name="connsiteY17" fmla="*/ 9869 h 10000"/>
                  <a:gd name="connsiteX18" fmla="*/ 6029 w 9750"/>
                  <a:gd name="connsiteY18" fmla="*/ 9760 h 10000"/>
                  <a:gd name="connsiteX19" fmla="*/ 6343 w 9750"/>
                  <a:gd name="connsiteY19" fmla="*/ 9586 h 10000"/>
                  <a:gd name="connsiteX20" fmla="*/ 6649 w 9750"/>
                  <a:gd name="connsiteY20" fmla="*/ 9390 h 10000"/>
                  <a:gd name="connsiteX21" fmla="*/ 6951 w 9750"/>
                  <a:gd name="connsiteY21" fmla="*/ 9194 h 10000"/>
                  <a:gd name="connsiteX22" fmla="*/ 7258 w 9750"/>
                  <a:gd name="connsiteY22" fmla="*/ 8911 h 10000"/>
                  <a:gd name="connsiteX23" fmla="*/ 7548 w 9750"/>
                  <a:gd name="connsiteY23" fmla="*/ 8627 h 10000"/>
                  <a:gd name="connsiteX24" fmla="*/ 7844 w 9750"/>
                  <a:gd name="connsiteY24" fmla="*/ 8301 h 10000"/>
                  <a:gd name="connsiteX25" fmla="*/ 8123 w 9750"/>
                  <a:gd name="connsiteY25" fmla="*/ 7952 h 10000"/>
                  <a:gd name="connsiteX26" fmla="*/ 8407 w 9750"/>
                  <a:gd name="connsiteY26" fmla="*/ 7582 h 10000"/>
                  <a:gd name="connsiteX27" fmla="*/ 8691 w 9750"/>
                  <a:gd name="connsiteY27" fmla="*/ 7146 h 10000"/>
                  <a:gd name="connsiteX28" fmla="*/ 8965 w 9750"/>
                  <a:gd name="connsiteY28" fmla="*/ 6710 h 10000"/>
                  <a:gd name="connsiteX29" fmla="*/ 9232 w 9750"/>
                  <a:gd name="connsiteY29" fmla="*/ 6231 h 10000"/>
                  <a:gd name="connsiteX30" fmla="*/ 9494 w 9750"/>
                  <a:gd name="connsiteY30" fmla="*/ 5752 h 10000"/>
                  <a:gd name="connsiteX31" fmla="*/ 9750 w 9750"/>
                  <a:gd name="connsiteY31" fmla="*/ 5185 h 10000"/>
                  <a:gd name="connsiteX32" fmla="*/ 9454 w 9750"/>
                  <a:gd name="connsiteY32" fmla="*/ 0 h 10000"/>
                  <a:gd name="connsiteX33" fmla="*/ 9247 w 9750"/>
                  <a:gd name="connsiteY33" fmla="*/ 555 h 10000"/>
                  <a:gd name="connsiteX34" fmla="*/ 9192 w 9750"/>
                  <a:gd name="connsiteY34" fmla="*/ 697 h 10000"/>
                  <a:gd name="connsiteX35" fmla="*/ 8931 w 9750"/>
                  <a:gd name="connsiteY35" fmla="*/ 1329 h 10000"/>
                  <a:gd name="connsiteX36" fmla="*/ 8657 w 9750"/>
                  <a:gd name="connsiteY36" fmla="*/ 1939 h 10000"/>
                  <a:gd name="connsiteX37" fmla="*/ 8385 w 9750"/>
                  <a:gd name="connsiteY37" fmla="*/ 2527 h 10000"/>
                  <a:gd name="connsiteX38" fmla="*/ 8106 w 9750"/>
                  <a:gd name="connsiteY38" fmla="*/ 3094 h 10000"/>
                  <a:gd name="connsiteX39" fmla="*/ 7821 w 9750"/>
                  <a:gd name="connsiteY39" fmla="*/ 3617 h 10000"/>
                  <a:gd name="connsiteX40" fmla="*/ 7537 w 9750"/>
                  <a:gd name="connsiteY40" fmla="*/ 4096 h 10000"/>
                  <a:gd name="connsiteX41" fmla="*/ 7247 w 9750"/>
                  <a:gd name="connsiteY41" fmla="*/ 4532 h 10000"/>
                  <a:gd name="connsiteX42" fmla="*/ 6939 w 9750"/>
                  <a:gd name="connsiteY42" fmla="*/ 4946 h 10000"/>
                  <a:gd name="connsiteX43" fmla="*/ 6649 w 9750"/>
                  <a:gd name="connsiteY43" fmla="*/ 5338 h 10000"/>
                  <a:gd name="connsiteX44" fmla="*/ 6343 w 9750"/>
                  <a:gd name="connsiteY44" fmla="*/ 5708 h 10000"/>
                  <a:gd name="connsiteX45" fmla="*/ 6040 w 9750"/>
                  <a:gd name="connsiteY45" fmla="*/ 6035 h 10000"/>
                  <a:gd name="connsiteX46" fmla="*/ 5739 w 9750"/>
                  <a:gd name="connsiteY46" fmla="*/ 6296 h 10000"/>
                  <a:gd name="connsiteX47" fmla="*/ 5433 w 9750"/>
                  <a:gd name="connsiteY47" fmla="*/ 6536 h 10000"/>
                  <a:gd name="connsiteX48" fmla="*/ 5119 w 9750"/>
                  <a:gd name="connsiteY48" fmla="*/ 6776 h 10000"/>
                  <a:gd name="connsiteX49" fmla="*/ 4818 w 9750"/>
                  <a:gd name="connsiteY49" fmla="*/ 6993 h 10000"/>
                  <a:gd name="connsiteX50" fmla="*/ 4500 w 9750"/>
                  <a:gd name="connsiteY50" fmla="*/ 7102 h 10000"/>
                  <a:gd name="connsiteX51" fmla="*/ 4197 w 9750"/>
                  <a:gd name="connsiteY51" fmla="*/ 7233 h 10000"/>
                  <a:gd name="connsiteX52" fmla="*/ 3885 w 9750"/>
                  <a:gd name="connsiteY52" fmla="*/ 7298 h 10000"/>
                  <a:gd name="connsiteX53" fmla="*/ 3578 w 9750"/>
                  <a:gd name="connsiteY53" fmla="*/ 7342 h 10000"/>
                  <a:gd name="connsiteX54" fmla="*/ 3276 w 9750"/>
                  <a:gd name="connsiteY54" fmla="*/ 7342 h 10000"/>
                  <a:gd name="connsiteX55" fmla="*/ 2975 w 9750"/>
                  <a:gd name="connsiteY55" fmla="*/ 7342 h 10000"/>
                  <a:gd name="connsiteX56" fmla="*/ 2668 w 9750"/>
                  <a:gd name="connsiteY56" fmla="*/ 7277 h 10000"/>
                  <a:gd name="connsiteX57" fmla="*/ 2367 w 9750"/>
                  <a:gd name="connsiteY57" fmla="*/ 7190 h 10000"/>
                  <a:gd name="connsiteX58" fmla="*/ 2071 w 9750"/>
                  <a:gd name="connsiteY58" fmla="*/ 7037 h 10000"/>
                  <a:gd name="connsiteX59" fmla="*/ 1780 w 9750"/>
                  <a:gd name="connsiteY59" fmla="*/ 6863 h 10000"/>
                  <a:gd name="connsiteX60" fmla="*/ 1484 w 9750"/>
                  <a:gd name="connsiteY60" fmla="*/ 6667 h 10000"/>
                  <a:gd name="connsiteX61" fmla="*/ 1205 w 9750"/>
                  <a:gd name="connsiteY61" fmla="*/ 6383 h 10000"/>
                  <a:gd name="connsiteX62" fmla="*/ 921 w 9750"/>
                  <a:gd name="connsiteY62" fmla="*/ 6100 h 10000"/>
                  <a:gd name="connsiteX63" fmla="*/ 649 w 9750"/>
                  <a:gd name="connsiteY63" fmla="*/ 5773 h 10000"/>
                  <a:gd name="connsiteX64" fmla="*/ 375 w 9750"/>
                  <a:gd name="connsiteY64" fmla="*/ 5425 h 10000"/>
                  <a:gd name="connsiteX65" fmla="*/ 103 w 9750"/>
                  <a:gd name="connsiteY65" fmla="*/ 5011 h 10000"/>
                  <a:gd name="connsiteX66" fmla="*/ 103 w 9750"/>
                  <a:gd name="connsiteY66" fmla="*/ 5011 h 10000"/>
                  <a:gd name="connsiteX67" fmla="*/ 63 w 9750"/>
                  <a:gd name="connsiteY67" fmla="*/ 4946 h 10000"/>
                  <a:gd name="connsiteX68" fmla="*/ 29 w 9750"/>
                  <a:gd name="connsiteY68" fmla="*/ 4946 h 10000"/>
                  <a:gd name="connsiteX69" fmla="*/ 0 w 9750"/>
                  <a:gd name="connsiteY69" fmla="*/ 4989 h 10000"/>
                  <a:gd name="connsiteX70" fmla="*/ 0 w 9750"/>
                  <a:gd name="connsiteY70" fmla="*/ 5054 h 10000"/>
                  <a:gd name="connsiteX71" fmla="*/ 11 w 9750"/>
                  <a:gd name="connsiteY71" fmla="*/ 5185 h 10000"/>
                  <a:gd name="connsiteX72" fmla="*/ 40 w 9750"/>
                  <a:gd name="connsiteY72" fmla="*/ 5338 h 10000"/>
                  <a:gd name="connsiteX73" fmla="*/ 103 w 9750"/>
                  <a:gd name="connsiteY73" fmla="*/ 5512 h 10000"/>
                  <a:gd name="connsiteX74" fmla="*/ 188 w 9750"/>
                  <a:gd name="connsiteY74" fmla="*/ 5752 h 10000"/>
                  <a:gd name="connsiteX75" fmla="*/ 188 w 9750"/>
                  <a:gd name="connsiteY75" fmla="*/ 5752 h 10000"/>
                  <a:gd name="connsiteX76" fmla="*/ 438 w 9750"/>
                  <a:gd name="connsiteY76" fmla="*/ 6187 h 10000"/>
                  <a:gd name="connsiteX0" fmla="*/ 449 w 9737"/>
                  <a:gd name="connsiteY0" fmla="*/ 6187 h 10000"/>
                  <a:gd name="connsiteX1" fmla="*/ 449 w 9737"/>
                  <a:gd name="connsiteY1" fmla="*/ 6187 h 10000"/>
                  <a:gd name="connsiteX2" fmla="*/ 794 w 9737"/>
                  <a:gd name="connsiteY2" fmla="*/ 6754 h 10000"/>
                  <a:gd name="connsiteX3" fmla="*/ 1137 w 9737"/>
                  <a:gd name="connsiteY3" fmla="*/ 7277 h 10000"/>
                  <a:gd name="connsiteX4" fmla="*/ 1482 w 9737"/>
                  <a:gd name="connsiteY4" fmla="*/ 7756 h 10000"/>
                  <a:gd name="connsiteX5" fmla="*/ 1826 w 9737"/>
                  <a:gd name="connsiteY5" fmla="*/ 8148 h 10000"/>
                  <a:gd name="connsiteX6" fmla="*/ 2170 w 9737"/>
                  <a:gd name="connsiteY6" fmla="*/ 8562 h 10000"/>
                  <a:gd name="connsiteX7" fmla="*/ 2515 w 9737"/>
                  <a:gd name="connsiteY7" fmla="*/ 8867 h 10000"/>
                  <a:gd name="connsiteX8" fmla="*/ 2853 w 9737"/>
                  <a:gd name="connsiteY8" fmla="*/ 9150 h 10000"/>
                  <a:gd name="connsiteX9" fmla="*/ 3192 w 9737"/>
                  <a:gd name="connsiteY9" fmla="*/ 9390 h 10000"/>
                  <a:gd name="connsiteX10" fmla="*/ 3529 w 9737"/>
                  <a:gd name="connsiteY10" fmla="*/ 9586 h 10000"/>
                  <a:gd name="connsiteX11" fmla="*/ 3874 w 9737"/>
                  <a:gd name="connsiteY11" fmla="*/ 9760 h 10000"/>
                  <a:gd name="connsiteX12" fmla="*/ 4206 w 9737"/>
                  <a:gd name="connsiteY12" fmla="*/ 9869 h 10000"/>
                  <a:gd name="connsiteX13" fmla="*/ 4538 w 9737"/>
                  <a:gd name="connsiteY13" fmla="*/ 9956 h 10000"/>
                  <a:gd name="connsiteX14" fmla="*/ 4877 w 9737"/>
                  <a:gd name="connsiteY14" fmla="*/ 10000 h 10000"/>
                  <a:gd name="connsiteX15" fmla="*/ 5210 w 9737"/>
                  <a:gd name="connsiteY15" fmla="*/ 10000 h 10000"/>
                  <a:gd name="connsiteX16" fmla="*/ 5543 w 9737"/>
                  <a:gd name="connsiteY16" fmla="*/ 9956 h 10000"/>
                  <a:gd name="connsiteX17" fmla="*/ 5863 w 9737"/>
                  <a:gd name="connsiteY17" fmla="*/ 9869 h 10000"/>
                  <a:gd name="connsiteX18" fmla="*/ 6184 w 9737"/>
                  <a:gd name="connsiteY18" fmla="*/ 9760 h 10000"/>
                  <a:gd name="connsiteX19" fmla="*/ 6506 w 9737"/>
                  <a:gd name="connsiteY19" fmla="*/ 9586 h 10000"/>
                  <a:gd name="connsiteX20" fmla="*/ 6819 w 9737"/>
                  <a:gd name="connsiteY20" fmla="*/ 9390 h 10000"/>
                  <a:gd name="connsiteX21" fmla="*/ 7129 w 9737"/>
                  <a:gd name="connsiteY21" fmla="*/ 9194 h 10000"/>
                  <a:gd name="connsiteX22" fmla="*/ 7444 w 9737"/>
                  <a:gd name="connsiteY22" fmla="*/ 8911 h 10000"/>
                  <a:gd name="connsiteX23" fmla="*/ 7742 w 9737"/>
                  <a:gd name="connsiteY23" fmla="*/ 8627 h 10000"/>
                  <a:gd name="connsiteX24" fmla="*/ 8045 w 9737"/>
                  <a:gd name="connsiteY24" fmla="*/ 8301 h 10000"/>
                  <a:gd name="connsiteX25" fmla="*/ 8331 w 9737"/>
                  <a:gd name="connsiteY25" fmla="*/ 7952 h 10000"/>
                  <a:gd name="connsiteX26" fmla="*/ 8623 w 9737"/>
                  <a:gd name="connsiteY26" fmla="*/ 7582 h 10000"/>
                  <a:gd name="connsiteX27" fmla="*/ 8914 w 9737"/>
                  <a:gd name="connsiteY27" fmla="*/ 7146 h 10000"/>
                  <a:gd name="connsiteX28" fmla="*/ 9195 w 9737"/>
                  <a:gd name="connsiteY28" fmla="*/ 6710 h 10000"/>
                  <a:gd name="connsiteX29" fmla="*/ 9469 w 9737"/>
                  <a:gd name="connsiteY29" fmla="*/ 6231 h 10000"/>
                  <a:gd name="connsiteX30" fmla="*/ 9737 w 9737"/>
                  <a:gd name="connsiteY30" fmla="*/ 5752 h 10000"/>
                  <a:gd name="connsiteX31" fmla="*/ 9696 w 9737"/>
                  <a:gd name="connsiteY31" fmla="*/ 0 h 10000"/>
                  <a:gd name="connsiteX32" fmla="*/ 9484 w 9737"/>
                  <a:gd name="connsiteY32" fmla="*/ 555 h 10000"/>
                  <a:gd name="connsiteX33" fmla="*/ 9428 w 9737"/>
                  <a:gd name="connsiteY33" fmla="*/ 697 h 10000"/>
                  <a:gd name="connsiteX34" fmla="*/ 9160 w 9737"/>
                  <a:gd name="connsiteY34" fmla="*/ 1329 h 10000"/>
                  <a:gd name="connsiteX35" fmla="*/ 8879 w 9737"/>
                  <a:gd name="connsiteY35" fmla="*/ 1939 h 10000"/>
                  <a:gd name="connsiteX36" fmla="*/ 8600 w 9737"/>
                  <a:gd name="connsiteY36" fmla="*/ 2527 h 10000"/>
                  <a:gd name="connsiteX37" fmla="*/ 8314 w 9737"/>
                  <a:gd name="connsiteY37" fmla="*/ 3094 h 10000"/>
                  <a:gd name="connsiteX38" fmla="*/ 8022 w 9737"/>
                  <a:gd name="connsiteY38" fmla="*/ 3617 h 10000"/>
                  <a:gd name="connsiteX39" fmla="*/ 7730 w 9737"/>
                  <a:gd name="connsiteY39" fmla="*/ 4096 h 10000"/>
                  <a:gd name="connsiteX40" fmla="*/ 7433 w 9737"/>
                  <a:gd name="connsiteY40" fmla="*/ 4532 h 10000"/>
                  <a:gd name="connsiteX41" fmla="*/ 7117 w 9737"/>
                  <a:gd name="connsiteY41" fmla="*/ 4946 h 10000"/>
                  <a:gd name="connsiteX42" fmla="*/ 6819 w 9737"/>
                  <a:gd name="connsiteY42" fmla="*/ 5338 h 10000"/>
                  <a:gd name="connsiteX43" fmla="*/ 6506 w 9737"/>
                  <a:gd name="connsiteY43" fmla="*/ 5708 h 10000"/>
                  <a:gd name="connsiteX44" fmla="*/ 6195 w 9737"/>
                  <a:gd name="connsiteY44" fmla="*/ 6035 h 10000"/>
                  <a:gd name="connsiteX45" fmla="*/ 5886 w 9737"/>
                  <a:gd name="connsiteY45" fmla="*/ 6296 h 10000"/>
                  <a:gd name="connsiteX46" fmla="*/ 5572 w 9737"/>
                  <a:gd name="connsiteY46" fmla="*/ 6536 h 10000"/>
                  <a:gd name="connsiteX47" fmla="*/ 5250 w 9737"/>
                  <a:gd name="connsiteY47" fmla="*/ 6776 h 10000"/>
                  <a:gd name="connsiteX48" fmla="*/ 4942 w 9737"/>
                  <a:gd name="connsiteY48" fmla="*/ 6993 h 10000"/>
                  <a:gd name="connsiteX49" fmla="*/ 4615 w 9737"/>
                  <a:gd name="connsiteY49" fmla="*/ 7102 h 10000"/>
                  <a:gd name="connsiteX50" fmla="*/ 4305 w 9737"/>
                  <a:gd name="connsiteY50" fmla="*/ 7233 h 10000"/>
                  <a:gd name="connsiteX51" fmla="*/ 3985 w 9737"/>
                  <a:gd name="connsiteY51" fmla="*/ 7298 h 10000"/>
                  <a:gd name="connsiteX52" fmla="*/ 3670 w 9737"/>
                  <a:gd name="connsiteY52" fmla="*/ 7342 h 10000"/>
                  <a:gd name="connsiteX53" fmla="*/ 3360 w 9737"/>
                  <a:gd name="connsiteY53" fmla="*/ 7342 h 10000"/>
                  <a:gd name="connsiteX54" fmla="*/ 3051 w 9737"/>
                  <a:gd name="connsiteY54" fmla="*/ 7342 h 10000"/>
                  <a:gd name="connsiteX55" fmla="*/ 2736 w 9737"/>
                  <a:gd name="connsiteY55" fmla="*/ 7277 h 10000"/>
                  <a:gd name="connsiteX56" fmla="*/ 2428 w 9737"/>
                  <a:gd name="connsiteY56" fmla="*/ 7190 h 10000"/>
                  <a:gd name="connsiteX57" fmla="*/ 2124 w 9737"/>
                  <a:gd name="connsiteY57" fmla="*/ 7037 h 10000"/>
                  <a:gd name="connsiteX58" fmla="*/ 1826 w 9737"/>
                  <a:gd name="connsiteY58" fmla="*/ 6863 h 10000"/>
                  <a:gd name="connsiteX59" fmla="*/ 1522 w 9737"/>
                  <a:gd name="connsiteY59" fmla="*/ 6667 h 10000"/>
                  <a:gd name="connsiteX60" fmla="*/ 1236 w 9737"/>
                  <a:gd name="connsiteY60" fmla="*/ 6383 h 10000"/>
                  <a:gd name="connsiteX61" fmla="*/ 945 w 9737"/>
                  <a:gd name="connsiteY61" fmla="*/ 6100 h 10000"/>
                  <a:gd name="connsiteX62" fmla="*/ 666 w 9737"/>
                  <a:gd name="connsiteY62" fmla="*/ 5773 h 10000"/>
                  <a:gd name="connsiteX63" fmla="*/ 385 w 9737"/>
                  <a:gd name="connsiteY63" fmla="*/ 5425 h 10000"/>
                  <a:gd name="connsiteX64" fmla="*/ 106 w 9737"/>
                  <a:gd name="connsiteY64" fmla="*/ 5011 h 10000"/>
                  <a:gd name="connsiteX65" fmla="*/ 106 w 9737"/>
                  <a:gd name="connsiteY65" fmla="*/ 5011 h 10000"/>
                  <a:gd name="connsiteX66" fmla="*/ 65 w 9737"/>
                  <a:gd name="connsiteY66" fmla="*/ 4946 h 10000"/>
                  <a:gd name="connsiteX67" fmla="*/ 30 w 9737"/>
                  <a:gd name="connsiteY67" fmla="*/ 4946 h 10000"/>
                  <a:gd name="connsiteX68" fmla="*/ 0 w 9737"/>
                  <a:gd name="connsiteY68" fmla="*/ 4989 h 10000"/>
                  <a:gd name="connsiteX69" fmla="*/ 0 w 9737"/>
                  <a:gd name="connsiteY69" fmla="*/ 5054 h 10000"/>
                  <a:gd name="connsiteX70" fmla="*/ 11 w 9737"/>
                  <a:gd name="connsiteY70" fmla="*/ 5185 h 10000"/>
                  <a:gd name="connsiteX71" fmla="*/ 41 w 9737"/>
                  <a:gd name="connsiteY71" fmla="*/ 5338 h 10000"/>
                  <a:gd name="connsiteX72" fmla="*/ 106 w 9737"/>
                  <a:gd name="connsiteY72" fmla="*/ 5512 h 10000"/>
                  <a:gd name="connsiteX73" fmla="*/ 193 w 9737"/>
                  <a:gd name="connsiteY73" fmla="*/ 5752 h 10000"/>
                  <a:gd name="connsiteX74" fmla="*/ 193 w 9737"/>
                  <a:gd name="connsiteY74" fmla="*/ 5752 h 10000"/>
                  <a:gd name="connsiteX75" fmla="*/ 449 w 9737"/>
                  <a:gd name="connsiteY75" fmla="*/ 6187 h 10000"/>
                  <a:gd name="connsiteX0" fmla="*/ 461 w 9958"/>
                  <a:gd name="connsiteY0" fmla="*/ 6187 h 10000"/>
                  <a:gd name="connsiteX1" fmla="*/ 461 w 9958"/>
                  <a:gd name="connsiteY1" fmla="*/ 6187 h 10000"/>
                  <a:gd name="connsiteX2" fmla="*/ 815 w 9958"/>
                  <a:gd name="connsiteY2" fmla="*/ 6754 h 10000"/>
                  <a:gd name="connsiteX3" fmla="*/ 1168 w 9958"/>
                  <a:gd name="connsiteY3" fmla="*/ 7277 h 10000"/>
                  <a:gd name="connsiteX4" fmla="*/ 1522 w 9958"/>
                  <a:gd name="connsiteY4" fmla="*/ 7756 h 10000"/>
                  <a:gd name="connsiteX5" fmla="*/ 1875 w 9958"/>
                  <a:gd name="connsiteY5" fmla="*/ 8148 h 10000"/>
                  <a:gd name="connsiteX6" fmla="*/ 2229 w 9958"/>
                  <a:gd name="connsiteY6" fmla="*/ 8562 h 10000"/>
                  <a:gd name="connsiteX7" fmla="*/ 2583 w 9958"/>
                  <a:gd name="connsiteY7" fmla="*/ 8867 h 10000"/>
                  <a:gd name="connsiteX8" fmla="*/ 2930 w 9958"/>
                  <a:gd name="connsiteY8" fmla="*/ 9150 h 10000"/>
                  <a:gd name="connsiteX9" fmla="*/ 3278 w 9958"/>
                  <a:gd name="connsiteY9" fmla="*/ 9390 h 10000"/>
                  <a:gd name="connsiteX10" fmla="*/ 3624 w 9958"/>
                  <a:gd name="connsiteY10" fmla="*/ 9586 h 10000"/>
                  <a:gd name="connsiteX11" fmla="*/ 3979 w 9958"/>
                  <a:gd name="connsiteY11" fmla="*/ 9760 h 10000"/>
                  <a:gd name="connsiteX12" fmla="*/ 4320 w 9958"/>
                  <a:gd name="connsiteY12" fmla="*/ 9869 h 10000"/>
                  <a:gd name="connsiteX13" fmla="*/ 4661 w 9958"/>
                  <a:gd name="connsiteY13" fmla="*/ 9956 h 10000"/>
                  <a:gd name="connsiteX14" fmla="*/ 5009 w 9958"/>
                  <a:gd name="connsiteY14" fmla="*/ 10000 h 10000"/>
                  <a:gd name="connsiteX15" fmla="*/ 5351 w 9958"/>
                  <a:gd name="connsiteY15" fmla="*/ 10000 h 10000"/>
                  <a:gd name="connsiteX16" fmla="*/ 5693 w 9958"/>
                  <a:gd name="connsiteY16" fmla="*/ 9956 h 10000"/>
                  <a:gd name="connsiteX17" fmla="*/ 6021 w 9958"/>
                  <a:gd name="connsiteY17" fmla="*/ 9869 h 10000"/>
                  <a:gd name="connsiteX18" fmla="*/ 6351 w 9958"/>
                  <a:gd name="connsiteY18" fmla="*/ 9760 h 10000"/>
                  <a:gd name="connsiteX19" fmla="*/ 6682 w 9958"/>
                  <a:gd name="connsiteY19" fmla="*/ 9586 h 10000"/>
                  <a:gd name="connsiteX20" fmla="*/ 7003 w 9958"/>
                  <a:gd name="connsiteY20" fmla="*/ 9390 h 10000"/>
                  <a:gd name="connsiteX21" fmla="*/ 7322 w 9958"/>
                  <a:gd name="connsiteY21" fmla="*/ 9194 h 10000"/>
                  <a:gd name="connsiteX22" fmla="*/ 7645 w 9958"/>
                  <a:gd name="connsiteY22" fmla="*/ 8911 h 10000"/>
                  <a:gd name="connsiteX23" fmla="*/ 7951 w 9958"/>
                  <a:gd name="connsiteY23" fmla="*/ 8627 h 10000"/>
                  <a:gd name="connsiteX24" fmla="*/ 8262 w 9958"/>
                  <a:gd name="connsiteY24" fmla="*/ 8301 h 10000"/>
                  <a:gd name="connsiteX25" fmla="*/ 8556 w 9958"/>
                  <a:gd name="connsiteY25" fmla="*/ 7952 h 10000"/>
                  <a:gd name="connsiteX26" fmla="*/ 8856 w 9958"/>
                  <a:gd name="connsiteY26" fmla="*/ 7582 h 10000"/>
                  <a:gd name="connsiteX27" fmla="*/ 9155 w 9958"/>
                  <a:gd name="connsiteY27" fmla="*/ 7146 h 10000"/>
                  <a:gd name="connsiteX28" fmla="*/ 9443 w 9958"/>
                  <a:gd name="connsiteY28" fmla="*/ 6710 h 10000"/>
                  <a:gd name="connsiteX29" fmla="*/ 9725 w 9958"/>
                  <a:gd name="connsiteY29" fmla="*/ 6231 h 10000"/>
                  <a:gd name="connsiteX30" fmla="*/ 9958 w 9958"/>
                  <a:gd name="connsiteY30" fmla="*/ 0 h 10000"/>
                  <a:gd name="connsiteX31" fmla="*/ 9740 w 9958"/>
                  <a:gd name="connsiteY31" fmla="*/ 555 h 10000"/>
                  <a:gd name="connsiteX32" fmla="*/ 9683 w 9958"/>
                  <a:gd name="connsiteY32" fmla="*/ 697 h 10000"/>
                  <a:gd name="connsiteX33" fmla="*/ 9407 w 9958"/>
                  <a:gd name="connsiteY33" fmla="*/ 1329 h 10000"/>
                  <a:gd name="connsiteX34" fmla="*/ 9119 w 9958"/>
                  <a:gd name="connsiteY34" fmla="*/ 1939 h 10000"/>
                  <a:gd name="connsiteX35" fmla="*/ 8832 w 9958"/>
                  <a:gd name="connsiteY35" fmla="*/ 2527 h 10000"/>
                  <a:gd name="connsiteX36" fmla="*/ 8539 w 9958"/>
                  <a:gd name="connsiteY36" fmla="*/ 3094 h 10000"/>
                  <a:gd name="connsiteX37" fmla="*/ 8239 w 9958"/>
                  <a:gd name="connsiteY37" fmla="*/ 3617 h 10000"/>
                  <a:gd name="connsiteX38" fmla="*/ 7939 w 9958"/>
                  <a:gd name="connsiteY38" fmla="*/ 4096 h 10000"/>
                  <a:gd name="connsiteX39" fmla="*/ 7634 w 9958"/>
                  <a:gd name="connsiteY39" fmla="*/ 4532 h 10000"/>
                  <a:gd name="connsiteX40" fmla="*/ 7309 w 9958"/>
                  <a:gd name="connsiteY40" fmla="*/ 4946 h 10000"/>
                  <a:gd name="connsiteX41" fmla="*/ 7003 w 9958"/>
                  <a:gd name="connsiteY41" fmla="*/ 5338 h 10000"/>
                  <a:gd name="connsiteX42" fmla="*/ 6682 w 9958"/>
                  <a:gd name="connsiteY42" fmla="*/ 5708 h 10000"/>
                  <a:gd name="connsiteX43" fmla="*/ 6362 w 9958"/>
                  <a:gd name="connsiteY43" fmla="*/ 6035 h 10000"/>
                  <a:gd name="connsiteX44" fmla="*/ 6045 w 9958"/>
                  <a:gd name="connsiteY44" fmla="*/ 6296 h 10000"/>
                  <a:gd name="connsiteX45" fmla="*/ 5723 w 9958"/>
                  <a:gd name="connsiteY45" fmla="*/ 6536 h 10000"/>
                  <a:gd name="connsiteX46" fmla="*/ 5392 w 9958"/>
                  <a:gd name="connsiteY46" fmla="*/ 6776 h 10000"/>
                  <a:gd name="connsiteX47" fmla="*/ 5075 w 9958"/>
                  <a:gd name="connsiteY47" fmla="*/ 6993 h 10000"/>
                  <a:gd name="connsiteX48" fmla="*/ 4740 w 9958"/>
                  <a:gd name="connsiteY48" fmla="*/ 7102 h 10000"/>
                  <a:gd name="connsiteX49" fmla="*/ 4421 w 9958"/>
                  <a:gd name="connsiteY49" fmla="*/ 7233 h 10000"/>
                  <a:gd name="connsiteX50" fmla="*/ 4093 w 9958"/>
                  <a:gd name="connsiteY50" fmla="*/ 7298 h 10000"/>
                  <a:gd name="connsiteX51" fmla="*/ 3769 w 9958"/>
                  <a:gd name="connsiteY51" fmla="*/ 7342 h 10000"/>
                  <a:gd name="connsiteX52" fmla="*/ 3451 w 9958"/>
                  <a:gd name="connsiteY52" fmla="*/ 7342 h 10000"/>
                  <a:gd name="connsiteX53" fmla="*/ 3133 w 9958"/>
                  <a:gd name="connsiteY53" fmla="*/ 7342 h 10000"/>
                  <a:gd name="connsiteX54" fmla="*/ 2810 w 9958"/>
                  <a:gd name="connsiteY54" fmla="*/ 7277 h 10000"/>
                  <a:gd name="connsiteX55" fmla="*/ 2494 w 9958"/>
                  <a:gd name="connsiteY55" fmla="*/ 7190 h 10000"/>
                  <a:gd name="connsiteX56" fmla="*/ 2181 w 9958"/>
                  <a:gd name="connsiteY56" fmla="*/ 7037 h 10000"/>
                  <a:gd name="connsiteX57" fmla="*/ 1875 w 9958"/>
                  <a:gd name="connsiteY57" fmla="*/ 6863 h 10000"/>
                  <a:gd name="connsiteX58" fmla="*/ 1563 w 9958"/>
                  <a:gd name="connsiteY58" fmla="*/ 6667 h 10000"/>
                  <a:gd name="connsiteX59" fmla="*/ 1269 w 9958"/>
                  <a:gd name="connsiteY59" fmla="*/ 6383 h 10000"/>
                  <a:gd name="connsiteX60" fmla="*/ 971 w 9958"/>
                  <a:gd name="connsiteY60" fmla="*/ 6100 h 10000"/>
                  <a:gd name="connsiteX61" fmla="*/ 684 w 9958"/>
                  <a:gd name="connsiteY61" fmla="*/ 5773 h 10000"/>
                  <a:gd name="connsiteX62" fmla="*/ 395 w 9958"/>
                  <a:gd name="connsiteY62" fmla="*/ 5425 h 10000"/>
                  <a:gd name="connsiteX63" fmla="*/ 109 w 9958"/>
                  <a:gd name="connsiteY63" fmla="*/ 5011 h 10000"/>
                  <a:gd name="connsiteX64" fmla="*/ 109 w 9958"/>
                  <a:gd name="connsiteY64" fmla="*/ 5011 h 10000"/>
                  <a:gd name="connsiteX65" fmla="*/ 67 w 9958"/>
                  <a:gd name="connsiteY65" fmla="*/ 4946 h 10000"/>
                  <a:gd name="connsiteX66" fmla="*/ 31 w 9958"/>
                  <a:gd name="connsiteY66" fmla="*/ 4946 h 10000"/>
                  <a:gd name="connsiteX67" fmla="*/ 0 w 9958"/>
                  <a:gd name="connsiteY67" fmla="*/ 4989 h 10000"/>
                  <a:gd name="connsiteX68" fmla="*/ 0 w 9958"/>
                  <a:gd name="connsiteY68" fmla="*/ 5054 h 10000"/>
                  <a:gd name="connsiteX69" fmla="*/ 11 w 9958"/>
                  <a:gd name="connsiteY69" fmla="*/ 5185 h 10000"/>
                  <a:gd name="connsiteX70" fmla="*/ 42 w 9958"/>
                  <a:gd name="connsiteY70" fmla="*/ 5338 h 10000"/>
                  <a:gd name="connsiteX71" fmla="*/ 109 w 9958"/>
                  <a:gd name="connsiteY71" fmla="*/ 5512 h 10000"/>
                  <a:gd name="connsiteX72" fmla="*/ 198 w 9958"/>
                  <a:gd name="connsiteY72" fmla="*/ 5752 h 10000"/>
                  <a:gd name="connsiteX73" fmla="*/ 198 w 9958"/>
                  <a:gd name="connsiteY73" fmla="*/ 5752 h 10000"/>
                  <a:gd name="connsiteX74" fmla="*/ 461 w 9958"/>
                  <a:gd name="connsiteY74" fmla="*/ 6187 h 10000"/>
                  <a:gd name="connsiteX0" fmla="*/ 463 w 10000"/>
                  <a:gd name="connsiteY0" fmla="*/ 6187 h 10000"/>
                  <a:gd name="connsiteX1" fmla="*/ 463 w 10000"/>
                  <a:gd name="connsiteY1" fmla="*/ 6187 h 10000"/>
                  <a:gd name="connsiteX2" fmla="*/ 818 w 10000"/>
                  <a:gd name="connsiteY2" fmla="*/ 6754 h 10000"/>
                  <a:gd name="connsiteX3" fmla="*/ 1173 w 10000"/>
                  <a:gd name="connsiteY3" fmla="*/ 7277 h 10000"/>
                  <a:gd name="connsiteX4" fmla="*/ 1528 w 10000"/>
                  <a:gd name="connsiteY4" fmla="*/ 7756 h 10000"/>
                  <a:gd name="connsiteX5" fmla="*/ 1883 w 10000"/>
                  <a:gd name="connsiteY5" fmla="*/ 8148 h 10000"/>
                  <a:gd name="connsiteX6" fmla="*/ 2238 w 10000"/>
                  <a:gd name="connsiteY6" fmla="*/ 8562 h 10000"/>
                  <a:gd name="connsiteX7" fmla="*/ 2594 w 10000"/>
                  <a:gd name="connsiteY7" fmla="*/ 8867 h 10000"/>
                  <a:gd name="connsiteX8" fmla="*/ 2942 w 10000"/>
                  <a:gd name="connsiteY8" fmla="*/ 9150 h 10000"/>
                  <a:gd name="connsiteX9" fmla="*/ 3292 w 10000"/>
                  <a:gd name="connsiteY9" fmla="*/ 9390 h 10000"/>
                  <a:gd name="connsiteX10" fmla="*/ 3639 w 10000"/>
                  <a:gd name="connsiteY10" fmla="*/ 9586 h 10000"/>
                  <a:gd name="connsiteX11" fmla="*/ 3996 w 10000"/>
                  <a:gd name="connsiteY11" fmla="*/ 9760 h 10000"/>
                  <a:gd name="connsiteX12" fmla="*/ 4338 w 10000"/>
                  <a:gd name="connsiteY12" fmla="*/ 9869 h 10000"/>
                  <a:gd name="connsiteX13" fmla="*/ 4681 w 10000"/>
                  <a:gd name="connsiteY13" fmla="*/ 9956 h 10000"/>
                  <a:gd name="connsiteX14" fmla="*/ 5030 w 10000"/>
                  <a:gd name="connsiteY14" fmla="*/ 10000 h 10000"/>
                  <a:gd name="connsiteX15" fmla="*/ 5374 w 10000"/>
                  <a:gd name="connsiteY15" fmla="*/ 10000 h 10000"/>
                  <a:gd name="connsiteX16" fmla="*/ 5717 w 10000"/>
                  <a:gd name="connsiteY16" fmla="*/ 9956 h 10000"/>
                  <a:gd name="connsiteX17" fmla="*/ 6046 w 10000"/>
                  <a:gd name="connsiteY17" fmla="*/ 9869 h 10000"/>
                  <a:gd name="connsiteX18" fmla="*/ 6378 w 10000"/>
                  <a:gd name="connsiteY18" fmla="*/ 9760 h 10000"/>
                  <a:gd name="connsiteX19" fmla="*/ 6710 w 10000"/>
                  <a:gd name="connsiteY19" fmla="*/ 9586 h 10000"/>
                  <a:gd name="connsiteX20" fmla="*/ 7033 w 10000"/>
                  <a:gd name="connsiteY20" fmla="*/ 9390 h 10000"/>
                  <a:gd name="connsiteX21" fmla="*/ 7353 w 10000"/>
                  <a:gd name="connsiteY21" fmla="*/ 9194 h 10000"/>
                  <a:gd name="connsiteX22" fmla="*/ 7677 w 10000"/>
                  <a:gd name="connsiteY22" fmla="*/ 8911 h 10000"/>
                  <a:gd name="connsiteX23" fmla="*/ 7985 w 10000"/>
                  <a:gd name="connsiteY23" fmla="*/ 8627 h 10000"/>
                  <a:gd name="connsiteX24" fmla="*/ 8297 w 10000"/>
                  <a:gd name="connsiteY24" fmla="*/ 8301 h 10000"/>
                  <a:gd name="connsiteX25" fmla="*/ 8592 w 10000"/>
                  <a:gd name="connsiteY25" fmla="*/ 7952 h 10000"/>
                  <a:gd name="connsiteX26" fmla="*/ 8893 w 10000"/>
                  <a:gd name="connsiteY26" fmla="*/ 7582 h 10000"/>
                  <a:gd name="connsiteX27" fmla="*/ 9194 w 10000"/>
                  <a:gd name="connsiteY27" fmla="*/ 7146 h 10000"/>
                  <a:gd name="connsiteX28" fmla="*/ 9483 w 10000"/>
                  <a:gd name="connsiteY28" fmla="*/ 6710 h 10000"/>
                  <a:gd name="connsiteX29" fmla="*/ 9793 w 10000"/>
                  <a:gd name="connsiteY29" fmla="*/ 6183 h 10000"/>
                  <a:gd name="connsiteX30" fmla="*/ 10000 w 10000"/>
                  <a:gd name="connsiteY30" fmla="*/ 0 h 10000"/>
                  <a:gd name="connsiteX31" fmla="*/ 9781 w 10000"/>
                  <a:gd name="connsiteY31" fmla="*/ 555 h 10000"/>
                  <a:gd name="connsiteX32" fmla="*/ 9724 w 10000"/>
                  <a:gd name="connsiteY32" fmla="*/ 697 h 10000"/>
                  <a:gd name="connsiteX33" fmla="*/ 9447 w 10000"/>
                  <a:gd name="connsiteY33" fmla="*/ 1329 h 10000"/>
                  <a:gd name="connsiteX34" fmla="*/ 9157 w 10000"/>
                  <a:gd name="connsiteY34" fmla="*/ 1939 h 10000"/>
                  <a:gd name="connsiteX35" fmla="*/ 8869 w 10000"/>
                  <a:gd name="connsiteY35" fmla="*/ 2527 h 10000"/>
                  <a:gd name="connsiteX36" fmla="*/ 8575 w 10000"/>
                  <a:gd name="connsiteY36" fmla="*/ 3094 h 10000"/>
                  <a:gd name="connsiteX37" fmla="*/ 8274 w 10000"/>
                  <a:gd name="connsiteY37" fmla="*/ 3617 h 10000"/>
                  <a:gd name="connsiteX38" fmla="*/ 7972 w 10000"/>
                  <a:gd name="connsiteY38" fmla="*/ 4096 h 10000"/>
                  <a:gd name="connsiteX39" fmla="*/ 7666 w 10000"/>
                  <a:gd name="connsiteY39" fmla="*/ 4532 h 10000"/>
                  <a:gd name="connsiteX40" fmla="*/ 7340 w 10000"/>
                  <a:gd name="connsiteY40" fmla="*/ 4946 h 10000"/>
                  <a:gd name="connsiteX41" fmla="*/ 7033 w 10000"/>
                  <a:gd name="connsiteY41" fmla="*/ 5338 h 10000"/>
                  <a:gd name="connsiteX42" fmla="*/ 6710 w 10000"/>
                  <a:gd name="connsiteY42" fmla="*/ 5708 h 10000"/>
                  <a:gd name="connsiteX43" fmla="*/ 6389 w 10000"/>
                  <a:gd name="connsiteY43" fmla="*/ 6035 h 10000"/>
                  <a:gd name="connsiteX44" fmla="*/ 6070 w 10000"/>
                  <a:gd name="connsiteY44" fmla="*/ 6296 h 10000"/>
                  <a:gd name="connsiteX45" fmla="*/ 5747 w 10000"/>
                  <a:gd name="connsiteY45" fmla="*/ 6536 h 10000"/>
                  <a:gd name="connsiteX46" fmla="*/ 5415 w 10000"/>
                  <a:gd name="connsiteY46" fmla="*/ 6776 h 10000"/>
                  <a:gd name="connsiteX47" fmla="*/ 5096 w 10000"/>
                  <a:gd name="connsiteY47" fmla="*/ 6993 h 10000"/>
                  <a:gd name="connsiteX48" fmla="*/ 4760 w 10000"/>
                  <a:gd name="connsiteY48" fmla="*/ 7102 h 10000"/>
                  <a:gd name="connsiteX49" fmla="*/ 4440 w 10000"/>
                  <a:gd name="connsiteY49" fmla="*/ 7233 h 10000"/>
                  <a:gd name="connsiteX50" fmla="*/ 4110 w 10000"/>
                  <a:gd name="connsiteY50" fmla="*/ 7298 h 10000"/>
                  <a:gd name="connsiteX51" fmla="*/ 3785 w 10000"/>
                  <a:gd name="connsiteY51" fmla="*/ 7342 h 10000"/>
                  <a:gd name="connsiteX52" fmla="*/ 3466 w 10000"/>
                  <a:gd name="connsiteY52" fmla="*/ 7342 h 10000"/>
                  <a:gd name="connsiteX53" fmla="*/ 3146 w 10000"/>
                  <a:gd name="connsiteY53" fmla="*/ 7342 h 10000"/>
                  <a:gd name="connsiteX54" fmla="*/ 2822 w 10000"/>
                  <a:gd name="connsiteY54" fmla="*/ 7277 h 10000"/>
                  <a:gd name="connsiteX55" fmla="*/ 2505 w 10000"/>
                  <a:gd name="connsiteY55" fmla="*/ 7190 h 10000"/>
                  <a:gd name="connsiteX56" fmla="*/ 2190 w 10000"/>
                  <a:gd name="connsiteY56" fmla="*/ 7037 h 10000"/>
                  <a:gd name="connsiteX57" fmla="*/ 1883 w 10000"/>
                  <a:gd name="connsiteY57" fmla="*/ 6863 h 10000"/>
                  <a:gd name="connsiteX58" fmla="*/ 1570 w 10000"/>
                  <a:gd name="connsiteY58" fmla="*/ 6667 h 10000"/>
                  <a:gd name="connsiteX59" fmla="*/ 1274 w 10000"/>
                  <a:gd name="connsiteY59" fmla="*/ 6383 h 10000"/>
                  <a:gd name="connsiteX60" fmla="*/ 975 w 10000"/>
                  <a:gd name="connsiteY60" fmla="*/ 6100 h 10000"/>
                  <a:gd name="connsiteX61" fmla="*/ 687 w 10000"/>
                  <a:gd name="connsiteY61" fmla="*/ 5773 h 10000"/>
                  <a:gd name="connsiteX62" fmla="*/ 397 w 10000"/>
                  <a:gd name="connsiteY62" fmla="*/ 5425 h 10000"/>
                  <a:gd name="connsiteX63" fmla="*/ 109 w 10000"/>
                  <a:gd name="connsiteY63" fmla="*/ 5011 h 10000"/>
                  <a:gd name="connsiteX64" fmla="*/ 109 w 10000"/>
                  <a:gd name="connsiteY64" fmla="*/ 5011 h 10000"/>
                  <a:gd name="connsiteX65" fmla="*/ 67 w 10000"/>
                  <a:gd name="connsiteY65" fmla="*/ 4946 h 10000"/>
                  <a:gd name="connsiteX66" fmla="*/ 31 w 10000"/>
                  <a:gd name="connsiteY66" fmla="*/ 4946 h 10000"/>
                  <a:gd name="connsiteX67" fmla="*/ 0 w 10000"/>
                  <a:gd name="connsiteY67" fmla="*/ 4989 h 10000"/>
                  <a:gd name="connsiteX68" fmla="*/ 0 w 10000"/>
                  <a:gd name="connsiteY68" fmla="*/ 5054 h 10000"/>
                  <a:gd name="connsiteX69" fmla="*/ 11 w 10000"/>
                  <a:gd name="connsiteY69" fmla="*/ 5185 h 10000"/>
                  <a:gd name="connsiteX70" fmla="*/ 42 w 10000"/>
                  <a:gd name="connsiteY70" fmla="*/ 5338 h 10000"/>
                  <a:gd name="connsiteX71" fmla="*/ 109 w 10000"/>
                  <a:gd name="connsiteY71" fmla="*/ 5512 h 10000"/>
                  <a:gd name="connsiteX72" fmla="*/ 199 w 10000"/>
                  <a:gd name="connsiteY72" fmla="*/ 5752 h 10000"/>
                  <a:gd name="connsiteX73" fmla="*/ 199 w 10000"/>
                  <a:gd name="connsiteY73" fmla="*/ 5752 h 10000"/>
                  <a:gd name="connsiteX74" fmla="*/ 463 w 10000"/>
                  <a:gd name="connsiteY74" fmla="*/ 6187 h 10000"/>
                  <a:gd name="connsiteX0" fmla="*/ 463 w 9814"/>
                  <a:gd name="connsiteY0" fmla="*/ 5632 h 9445"/>
                  <a:gd name="connsiteX1" fmla="*/ 463 w 9814"/>
                  <a:gd name="connsiteY1" fmla="*/ 5632 h 9445"/>
                  <a:gd name="connsiteX2" fmla="*/ 818 w 9814"/>
                  <a:gd name="connsiteY2" fmla="*/ 6199 h 9445"/>
                  <a:gd name="connsiteX3" fmla="*/ 1173 w 9814"/>
                  <a:gd name="connsiteY3" fmla="*/ 6722 h 9445"/>
                  <a:gd name="connsiteX4" fmla="*/ 1528 w 9814"/>
                  <a:gd name="connsiteY4" fmla="*/ 7201 h 9445"/>
                  <a:gd name="connsiteX5" fmla="*/ 1883 w 9814"/>
                  <a:gd name="connsiteY5" fmla="*/ 7593 h 9445"/>
                  <a:gd name="connsiteX6" fmla="*/ 2238 w 9814"/>
                  <a:gd name="connsiteY6" fmla="*/ 8007 h 9445"/>
                  <a:gd name="connsiteX7" fmla="*/ 2594 w 9814"/>
                  <a:gd name="connsiteY7" fmla="*/ 8312 h 9445"/>
                  <a:gd name="connsiteX8" fmla="*/ 2942 w 9814"/>
                  <a:gd name="connsiteY8" fmla="*/ 8595 h 9445"/>
                  <a:gd name="connsiteX9" fmla="*/ 3292 w 9814"/>
                  <a:gd name="connsiteY9" fmla="*/ 8835 h 9445"/>
                  <a:gd name="connsiteX10" fmla="*/ 3639 w 9814"/>
                  <a:gd name="connsiteY10" fmla="*/ 9031 h 9445"/>
                  <a:gd name="connsiteX11" fmla="*/ 3996 w 9814"/>
                  <a:gd name="connsiteY11" fmla="*/ 9205 h 9445"/>
                  <a:gd name="connsiteX12" fmla="*/ 4338 w 9814"/>
                  <a:gd name="connsiteY12" fmla="*/ 9314 h 9445"/>
                  <a:gd name="connsiteX13" fmla="*/ 4681 w 9814"/>
                  <a:gd name="connsiteY13" fmla="*/ 9401 h 9445"/>
                  <a:gd name="connsiteX14" fmla="*/ 5030 w 9814"/>
                  <a:gd name="connsiteY14" fmla="*/ 9445 h 9445"/>
                  <a:gd name="connsiteX15" fmla="*/ 5374 w 9814"/>
                  <a:gd name="connsiteY15" fmla="*/ 9445 h 9445"/>
                  <a:gd name="connsiteX16" fmla="*/ 5717 w 9814"/>
                  <a:gd name="connsiteY16" fmla="*/ 9401 h 9445"/>
                  <a:gd name="connsiteX17" fmla="*/ 6046 w 9814"/>
                  <a:gd name="connsiteY17" fmla="*/ 9314 h 9445"/>
                  <a:gd name="connsiteX18" fmla="*/ 6378 w 9814"/>
                  <a:gd name="connsiteY18" fmla="*/ 9205 h 9445"/>
                  <a:gd name="connsiteX19" fmla="*/ 6710 w 9814"/>
                  <a:gd name="connsiteY19" fmla="*/ 9031 h 9445"/>
                  <a:gd name="connsiteX20" fmla="*/ 7033 w 9814"/>
                  <a:gd name="connsiteY20" fmla="*/ 8835 h 9445"/>
                  <a:gd name="connsiteX21" fmla="*/ 7353 w 9814"/>
                  <a:gd name="connsiteY21" fmla="*/ 8639 h 9445"/>
                  <a:gd name="connsiteX22" fmla="*/ 7677 w 9814"/>
                  <a:gd name="connsiteY22" fmla="*/ 8356 h 9445"/>
                  <a:gd name="connsiteX23" fmla="*/ 7985 w 9814"/>
                  <a:gd name="connsiteY23" fmla="*/ 8072 h 9445"/>
                  <a:gd name="connsiteX24" fmla="*/ 8297 w 9814"/>
                  <a:gd name="connsiteY24" fmla="*/ 7746 h 9445"/>
                  <a:gd name="connsiteX25" fmla="*/ 8592 w 9814"/>
                  <a:gd name="connsiteY25" fmla="*/ 7397 h 9445"/>
                  <a:gd name="connsiteX26" fmla="*/ 8893 w 9814"/>
                  <a:gd name="connsiteY26" fmla="*/ 7027 h 9445"/>
                  <a:gd name="connsiteX27" fmla="*/ 9194 w 9814"/>
                  <a:gd name="connsiteY27" fmla="*/ 6591 h 9445"/>
                  <a:gd name="connsiteX28" fmla="*/ 9483 w 9814"/>
                  <a:gd name="connsiteY28" fmla="*/ 6155 h 9445"/>
                  <a:gd name="connsiteX29" fmla="*/ 9793 w 9814"/>
                  <a:gd name="connsiteY29" fmla="*/ 5628 h 9445"/>
                  <a:gd name="connsiteX30" fmla="*/ 9781 w 9814"/>
                  <a:gd name="connsiteY30" fmla="*/ 0 h 9445"/>
                  <a:gd name="connsiteX31" fmla="*/ 9724 w 9814"/>
                  <a:gd name="connsiteY31" fmla="*/ 142 h 9445"/>
                  <a:gd name="connsiteX32" fmla="*/ 9447 w 9814"/>
                  <a:gd name="connsiteY32" fmla="*/ 774 h 9445"/>
                  <a:gd name="connsiteX33" fmla="*/ 9157 w 9814"/>
                  <a:gd name="connsiteY33" fmla="*/ 1384 h 9445"/>
                  <a:gd name="connsiteX34" fmla="*/ 8869 w 9814"/>
                  <a:gd name="connsiteY34" fmla="*/ 1972 h 9445"/>
                  <a:gd name="connsiteX35" fmla="*/ 8575 w 9814"/>
                  <a:gd name="connsiteY35" fmla="*/ 2539 h 9445"/>
                  <a:gd name="connsiteX36" fmla="*/ 8274 w 9814"/>
                  <a:gd name="connsiteY36" fmla="*/ 3062 h 9445"/>
                  <a:gd name="connsiteX37" fmla="*/ 7972 w 9814"/>
                  <a:gd name="connsiteY37" fmla="*/ 3541 h 9445"/>
                  <a:gd name="connsiteX38" fmla="*/ 7666 w 9814"/>
                  <a:gd name="connsiteY38" fmla="*/ 3977 h 9445"/>
                  <a:gd name="connsiteX39" fmla="*/ 7340 w 9814"/>
                  <a:gd name="connsiteY39" fmla="*/ 4391 h 9445"/>
                  <a:gd name="connsiteX40" fmla="*/ 7033 w 9814"/>
                  <a:gd name="connsiteY40" fmla="*/ 4783 h 9445"/>
                  <a:gd name="connsiteX41" fmla="*/ 6710 w 9814"/>
                  <a:gd name="connsiteY41" fmla="*/ 5153 h 9445"/>
                  <a:gd name="connsiteX42" fmla="*/ 6389 w 9814"/>
                  <a:gd name="connsiteY42" fmla="*/ 5480 h 9445"/>
                  <a:gd name="connsiteX43" fmla="*/ 6070 w 9814"/>
                  <a:gd name="connsiteY43" fmla="*/ 5741 h 9445"/>
                  <a:gd name="connsiteX44" fmla="*/ 5747 w 9814"/>
                  <a:gd name="connsiteY44" fmla="*/ 5981 h 9445"/>
                  <a:gd name="connsiteX45" fmla="*/ 5415 w 9814"/>
                  <a:gd name="connsiteY45" fmla="*/ 6221 h 9445"/>
                  <a:gd name="connsiteX46" fmla="*/ 5096 w 9814"/>
                  <a:gd name="connsiteY46" fmla="*/ 6438 h 9445"/>
                  <a:gd name="connsiteX47" fmla="*/ 4760 w 9814"/>
                  <a:gd name="connsiteY47" fmla="*/ 6547 h 9445"/>
                  <a:gd name="connsiteX48" fmla="*/ 4440 w 9814"/>
                  <a:gd name="connsiteY48" fmla="*/ 6678 h 9445"/>
                  <a:gd name="connsiteX49" fmla="*/ 4110 w 9814"/>
                  <a:gd name="connsiteY49" fmla="*/ 6743 h 9445"/>
                  <a:gd name="connsiteX50" fmla="*/ 3785 w 9814"/>
                  <a:gd name="connsiteY50" fmla="*/ 6787 h 9445"/>
                  <a:gd name="connsiteX51" fmla="*/ 3466 w 9814"/>
                  <a:gd name="connsiteY51" fmla="*/ 6787 h 9445"/>
                  <a:gd name="connsiteX52" fmla="*/ 3146 w 9814"/>
                  <a:gd name="connsiteY52" fmla="*/ 6787 h 9445"/>
                  <a:gd name="connsiteX53" fmla="*/ 2822 w 9814"/>
                  <a:gd name="connsiteY53" fmla="*/ 6722 h 9445"/>
                  <a:gd name="connsiteX54" fmla="*/ 2505 w 9814"/>
                  <a:gd name="connsiteY54" fmla="*/ 6635 h 9445"/>
                  <a:gd name="connsiteX55" fmla="*/ 2190 w 9814"/>
                  <a:gd name="connsiteY55" fmla="*/ 6482 h 9445"/>
                  <a:gd name="connsiteX56" fmla="*/ 1883 w 9814"/>
                  <a:gd name="connsiteY56" fmla="*/ 6308 h 9445"/>
                  <a:gd name="connsiteX57" fmla="*/ 1570 w 9814"/>
                  <a:gd name="connsiteY57" fmla="*/ 6112 h 9445"/>
                  <a:gd name="connsiteX58" fmla="*/ 1274 w 9814"/>
                  <a:gd name="connsiteY58" fmla="*/ 5828 h 9445"/>
                  <a:gd name="connsiteX59" fmla="*/ 975 w 9814"/>
                  <a:gd name="connsiteY59" fmla="*/ 5545 h 9445"/>
                  <a:gd name="connsiteX60" fmla="*/ 687 w 9814"/>
                  <a:gd name="connsiteY60" fmla="*/ 5218 h 9445"/>
                  <a:gd name="connsiteX61" fmla="*/ 397 w 9814"/>
                  <a:gd name="connsiteY61" fmla="*/ 4870 h 9445"/>
                  <a:gd name="connsiteX62" fmla="*/ 109 w 9814"/>
                  <a:gd name="connsiteY62" fmla="*/ 4456 h 9445"/>
                  <a:gd name="connsiteX63" fmla="*/ 109 w 9814"/>
                  <a:gd name="connsiteY63" fmla="*/ 4456 h 9445"/>
                  <a:gd name="connsiteX64" fmla="*/ 67 w 9814"/>
                  <a:gd name="connsiteY64" fmla="*/ 4391 h 9445"/>
                  <a:gd name="connsiteX65" fmla="*/ 31 w 9814"/>
                  <a:gd name="connsiteY65" fmla="*/ 4391 h 9445"/>
                  <a:gd name="connsiteX66" fmla="*/ 0 w 9814"/>
                  <a:gd name="connsiteY66" fmla="*/ 4434 h 9445"/>
                  <a:gd name="connsiteX67" fmla="*/ 0 w 9814"/>
                  <a:gd name="connsiteY67" fmla="*/ 4499 h 9445"/>
                  <a:gd name="connsiteX68" fmla="*/ 11 w 9814"/>
                  <a:gd name="connsiteY68" fmla="*/ 4630 h 9445"/>
                  <a:gd name="connsiteX69" fmla="*/ 42 w 9814"/>
                  <a:gd name="connsiteY69" fmla="*/ 4783 h 9445"/>
                  <a:gd name="connsiteX70" fmla="*/ 109 w 9814"/>
                  <a:gd name="connsiteY70" fmla="*/ 4957 h 9445"/>
                  <a:gd name="connsiteX71" fmla="*/ 199 w 9814"/>
                  <a:gd name="connsiteY71" fmla="*/ 5197 h 9445"/>
                  <a:gd name="connsiteX72" fmla="*/ 199 w 9814"/>
                  <a:gd name="connsiteY72" fmla="*/ 5197 h 9445"/>
                  <a:gd name="connsiteX73" fmla="*/ 463 w 9814"/>
                  <a:gd name="connsiteY73" fmla="*/ 5632 h 9445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5476 w 10001"/>
                  <a:gd name="connsiteY15" fmla="*/ 10000 h 10000"/>
                  <a:gd name="connsiteX16" fmla="*/ 6161 w 10001"/>
                  <a:gd name="connsiteY16" fmla="*/ 9861 h 10000"/>
                  <a:gd name="connsiteX17" fmla="*/ 6499 w 10001"/>
                  <a:gd name="connsiteY17" fmla="*/ 9746 h 10000"/>
                  <a:gd name="connsiteX18" fmla="*/ 6837 w 10001"/>
                  <a:gd name="connsiteY18" fmla="*/ 9562 h 10000"/>
                  <a:gd name="connsiteX19" fmla="*/ 7166 w 10001"/>
                  <a:gd name="connsiteY19" fmla="*/ 9354 h 10000"/>
                  <a:gd name="connsiteX20" fmla="*/ 7492 w 10001"/>
                  <a:gd name="connsiteY20" fmla="*/ 9147 h 10000"/>
                  <a:gd name="connsiteX21" fmla="*/ 7822 w 10001"/>
                  <a:gd name="connsiteY21" fmla="*/ 8847 h 10000"/>
                  <a:gd name="connsiteX22" fmla="*/ 8136 w 10001"/>
                  <a:gd name="connsiteY22" fmla="*/ 8546 h 10000"/>
                  <a:gd name="connsiteX23" fmla="*/ 8454 w 10001"/>
                  <a:gd name="connsiteY23" fmla="*/ 8201 h 10000"/>
                  <a:gd name="connsiteX24" fmla="*/ 8755 w 10001"/>
                  <a:gd name="connsiteY24" fmla="*/ 7832 h 10000"/>
                  <a:gd name="connsiteX25" fmla="*/ 9062 w 10001"/>
                  <a:gd name="connsiteY25" fmla="*/ 7440 h 10000"/>
                  <a:gd name="connsiteX26" fmla="*/ 9368 w 10001"/>
                  <a:gd name="connsiteY26" fmla="*/ 6978 h 10000"/>
                  <a:gd name="connsiteX27" fmla="*/ 9663 w 10001"/>
                  <a:gd name="connsiteY27" fmla="*/ 6517 h 10000"/>
                  <a:gd name="connsiteX28" fmla="*/ 9979 w 10001"/>
                  <a:gd name="connsiteY28" fmla="*/ 5959 h 10000"/>
                  <a:gd name="connsiteX29" fmla="*/ 9966 w 10001"/>
                  <a:gd name="connsiteY29" fmla="*/ 0 h 10000"/>
                  <a:gd name="connsiteX30" fmla="*/ 9908 w 10001"/>
                  <a:gd name="connsiteY30" fmla="*/ 150 h 10000"/>
                  <a:gd name="connsiteX31" fmla="*/ 9626 w 10001"/>
                  <a:gd name="connsiteY31" fmla="*/ 819 h 10000"/>
                  <a:gd name="connsiteX32" fmla="*/ 9331 w 10001"/>
                  <a:gd name="connsiteY32" fmla="*/ 1465 h 10000"/>
                  <a:gd name="connsiteX33" fmla="*/ 9037 w 10001"/>
                  <a:gd name="connsiteY33" fmla="*/ 2088 h 10000"/>
                  <a:gd name="connsiteX34" fmla="*/ 8738 w 10001"/>
                  <a:gd name="connsiteY34" fmla="*/ 2688 h 10000"/>
                  <a:gd name="connsiteX35" fmla="*/ 8431 w 10001"/>
                  <a:gd name="connsiteY35" fmla="*/ 3242 h 10000"/>
                  <a:gd name="connsiteX36" fmla="*/ 8123 w 10001"/>
                  <a:gd name="connsiteY36" fmla="*/ 3749 h 10000"/>
                  <a:gd name="connsiteX37" fmla="*/ 7811 w 10001"/>
                  <a:gd name="connsiteY37" fmla="*/ 4211 h 10000"/>
                  <a:gd name="connsiteX38" fmla="*/ 7479 w 10001"/>
                  <a:gd name="connsiteY38" fmla="*/ 4649 h 10000"/>
                  <a:gd name="connsiteX39" fmla="*/ 7166 w 10001"/>
                  <a:gd name="connsiteY39" fmla="*/ 5064 h 10000"/>
                  <a:gd name="connsiteX40" fmla="*/ 6837 w 10001"/>
                  <a:gd name="connsiteY40" fmla="*/ 5456 h 10000"/>
                  <a:gd name="connsiteX41" fmla="*/ 6510 w 10001"/>
                  <a:gd name="connsiteY41" fmla="*/ 5802 h 10000"/>
                  <a:gd name="connsiteX42" fmla="*/ 6185 w 10001"/>
                  <a:gd name="connsiteY42" fmla="*/ 6078 h 10000"/>
                  <a:gd name="connsiteX43" fmla="*/ 5856 w 10001"/>
                  <a:gd name="connsiteY43" fmla="*/ 6332 h 10000"/>
                  <a:gd name="connsiteX44" fmla="*/ 5518 w 10001"/>
                  <a:gd name="connsiteY44" fmla="*/ 6587 h 10000"/>
                  <a:gd name="connsiteX45" fmla="*/ 5193 w 10001"/>
                  <a:gd name="connsiteY45" fmla="*/ 6816 h 10000"/>
                  <a:gd name="connsiteX46" fmla="*/ 4850 w 10001"/>
                  <a:gd name="connsiteY46" fmla="*/ 6932 h 10000"/>
                  <a:gd name="connsiteX47" fmla="*/ 4524 w 10001"/>
                  <a:gd name="connsiteY47" fmla="*/ 7070 h 10000"/>
                  <a:gd name="connsiteX48" fmla="*/ 4188 w 10001"/>
                  <a:gd name="connsiteY48" fmla="*/ 7139 h 10000"/>
                  <a:gd name="connsiteX49" fmla="*/ 3857 w 10001"/>
                  <a:gd name="connsiteY49" fmla="*/ 7186 h 10000"/>
                  <a:gd name="connsiteX50" fmla="*/ 3532 w 10001"/>
                  <a:gd name="connsiteY50" fmla="*/ 7186 h 10000"/>
                  <a:gd name="connsiteX51" fmla="*/ 3206 w 10001"/>
                  <a:gd name="connsiteY51" fmla="*/ 7186 h 10000"/>
                  <a:gd name="connsiteX52" fmla="*/ 2875 w 10001"/>
                  <a:gd name="connsiteY52" fmla="*/ 7117 h 10000"/>
                  <a:gd name="connsiteX53" fmla="*/ 2552 w 10001"/>
                  <a:gd name="connsiteY53" fmla="*/ 7025 h 10000"/>
                  <a:gd name="connsiteX54" fmla="*/ 2232 w 10001"/>
                  <a:gd name="connsiteY54" fmla="*/ 6863 h 10000"/>
                  <a:gd name="connsiteX55" fmla="*/ 1919 w 10001"/>
                  <a:gd name="connsiteY55" fmla="*/ 6679 h 10000"/>
                  <a:gd name="connsiteX56" fmla="*/ 1600 w 10001"/>
                  <a:gd name="connsiteY56" fmla="*/ 6471 h 10000"/>
                  <a:gd name="connsiteX57" fmla="*/ 1298 w 10001"/>
                  <a:gd name="connsiteY57" fmla="*/ 6170 h 10000"/>
                  <a:gd name="connsiteX58" fmla="*/ 993 w 10001"/>
                  <a:gd name="connsiteY58" fmla="*/ 5871 h 10000"/>
                  <a:gd name="connsiteX59" fmla="*/ 700 w 10001"/>
                  <a:gd name="connsiteY59" fmla="*/ 5525 h 10000"/>
                  <a:gd name="connsiteX60" fmla="*/ 405 w 10001"/>
                  <a:gd name="connsiteY60" fmla="*/ 5156 h 10000"/>
                  <a:gd name="connsiteX61" fmla="*/ 111 w 10001"/>
                  <a:gd name="connsiteY61" fmla="*/ 4718 h 10000"/>
                  <a:gd name="connsiteX62" fmla="*/ 111 w 10001"/>
                  <a:gd name="connsiteY62" fmla="*/ 4718 h 10000"/>
                  <a:gd name="connsiteX63" fmla="*/ 68 w 10001"/>
                  <a:gd name="connsiteY63" fmla="*/ 4649 h 10000"/>
                  <a:gd name="connsiteX64" fmla="*/ 32 w 10001"/>
                  <a:gd name="connsiteY64" fmla="*/ 4649 h 10000"/>
                  <a:gd name="connsiteX65" fmla="*/ 0 w 10001"/>
                  <a:gd name="connsiteY65" fmla="*/ 4695 h 10000"/>
                  <a:gd name="connsiteX66" fmla="*/ 0 w 10001"/>
                  <a:gd name="connsiteY66" fmla="*/ 4763 h 10000"/>
                  <a:gd name="connsiteX67" fmla="*/ 11 w 10001"/>
                  <a:gd name="connsiteY67" fmla="*/ 4902 h 10000"/>
                  <a:gd name="connsiteX68" fmla="*/ 43 w 10001"/>
                  <a:gd name="connsiteY68" fmla="*/ 5064 h 10000"/>
                  <a:gd name="connsiteX69" fmla="*/ 111 w 10001"/>
                  <a:gd name="connsiteY69" fmla="*/ 5248 h 10000"/>
                  <a:gd name="connsiteX70" fmla="*/ 203 w 10001"/>
                  <a:gd name="connsiteY70" fmla="*/ 5502 h 10000"/>
                  <a:gd name="connsiteX71" fmla="*/ 203 w 10001"/>
                  <a:gd name="connsiteY71" fmla="*/ 5502 h 10000"/>
                  <a:gd name="connsiteX72" fmla="*/ 472 w 10001"/>
                  <a:gd name="connsiteY72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6161 w 10001"/>
                  <a:gd name="connsiteY15" fmla="*/ 9861 h 10000"/>
                  <a:gd name="connsiteX16" fmla="*/ 6499 w 10001"/>
                  <a:gd name="connsiteY16" fmla="*/ 9746 h 10000"/>
                  <a:gd name="connsiteX17" fmla="*/ 6837 w 10001"/>
                  <a:gd name="connsiteY17" fmla="*/ 9562 h 10000"/>
                  <a:gd name="connsiteX18" fmla="*/ 7166 w 10001"/>
                  <a:gd name="connsiteY18" fmla="*/ 9354 h 10000"/>
                  <a:gd name="connsiteX19" fmla="*/ 7492 w 10001"/>
                  <a:gd name="connsiteY19" fmla="*/ 9147 h 10000"/>
                  <a:gd name="connsiteX20" fmla="*/ 7822 w 10001"/>
                  <a:gd name="connsiteY20" fmla="*/ 8847 h 10000"/>
                  <a:gd name="connsiteX21" fmla="*/ 8136 w 10001"/>
                  <a:gd name="connsiteY21" fmla="*/ 8546 h 10000"/>
                  <a:gd name="connsiteX22" fmla="*/ 8454 w 10001"/>
                  <a:gd name="connsiteY22" fmla="*/ 8201 h 10000"/>
                  <a:gd name="connsiteX23" fmla="*/ 8755 w 10001"/>
                  <a:gd name="connsiteY23" fmla="*/ 7832 h 10000"/>
                  <a:gd name="connsiteX24" fmla="*/ 9062 w 10001"/>
                  <a:gd name="connsiteY24" fmla="*/ 7440 h 10000"/>
                  <a:gd name="connsiteX25" fmla="*/ 9368 w 10001"/>
                  <a:gd name="connsiteY25" fmla="*/ 6978 h 10000"/>
                  <a:gd name="connsiteX26" fmla="*/ 9663 w 10001"/>
                  <a:gd name="connsiteY26" fmla="*/ 6517 h 10000"/>
                  <a:gd name="connsiteX27" fmla="*/ 9979 w 10001"/>
                  <a:gd name="connsiteY27" fmla="*/ 5959 h 10000"/>
                  <a:gd name="connsiteX28" fmla="*/ 9966 w 10001"/>
                  <a:gd name="connsiteY28" fmla="*/ 0 h 10000"/>
                  <a:gd name="connsiteX29" fmla="*/ 9908 w 10001"/>
                  <a:gd name="connsiteY29" fmla="*/ 150 h 10000"/>
                  <a:gd name="connsiteX30" fmla="*/ 9626 w 10001"/>
                  <a:gd name="connsiteY30" fmla="*/ 819 h 10000"/>
                  <a:gd name="connsiteX31" fmla="*/ 9331 w 10001"/>
                  <a:gd name="connsiteY31" fmla="*/ 1465 h 10000"/>
                  <a:gd name="connsiteX32" fmla="*/ 9037 w 10001"/>
                  <a:gd name="connsiteY32" fmla="*/ 2088 h 10000"/>
                  <a:gd name="connsiteX33" fmla="*/ 8738 w 10001"/>
                  <a:gd name="connsiteY33" fmla="*/ 2688 h 10000"/>
                  <a:gd name="connsiteX34" fmla="*/ 8431 w 10001"/>
                  <a:gd name="connsiteY34" fmla="*/ 3242 h 10000"/>
                  <a:gd name="connsiteX35" fmla="*/ 8123 w 10001"/>
                  <a:gd name="connsiteY35" fmla="*/ 3749 h 10000"/>
                  <a:gd name="connsiteX36" fmla="*/ 7811 w 10001"/>
                  <a:gd name="connsiteY36" fmla="*/ 4211 h 10000"/>
                  <a:gd name="connsiteX37" fmla="*/ 7479 w 10001"/>
                  <a:gd name="connsiteY37" fmla="*/ 4649 h 10000"/>
                  <a:gd name="connsiteX38" fmla="*/ 7166 w 10001"/>
                  <a:gd name="connsiteY38" fmla="*/ 5064 h 10000"/>
                  <a:gd name="connsiteX39" fmla="*/ 6837 w 10001"/>
                  <a:gd name="connsiteY39" fmla="*/ 5456 h 10000"/>
                  <a:gd name="connsiteX40" fmla="*/ 6510 w 10001"/>
                  <a:gd name="connsiteY40" fmla="*/ 5802 h 10000"/>
                  <a:gd name="connsiteX41" fmla="*/ 6185 w 10001"/>
                  <a:gd name="connsiteY41" fmla="*/ 6078 h 10000"/>
                  <a:gd name="connsiteX42" fmla="*/ 5856 w 10001"/>
                  <a:gd name="connsiteY42" fmla="*/ 6332 h 10000"/>
                  <a:gd name="connsiteX43" fmla="*/ 5518 w 10001"/>
                  <a:gd name="connsiteY43" fmla="*/ 6587 h 10000"/>
                  <a:gd name="connsiteX44" fmla="*/ 5193 w 10001"/>
                  <a:gd name="connsiteY44" fmla="*/ 6816 h 10000"/>
                  <a:gd name="connsiteX45" fmla="*/ 4850 w 10001"/>
                  <a:gd name="connsiteY45" fmla="*/ 6932 h 10000"/>
                  <a:gd name="connsiteX46" fmla="*/ 4524 w 10001"/>
                  <a:gd name="connsiteY46" fmla="*/ 7070 h 10000"/>
                  <a:gd name="connsiteX47" fmla="*/ 4188 w 10001"/>
                  <a:gd name="connsiteY47" fmla="*/ 7139 h 10000"/>
                  <a:gd name="connsiteX48" fmla="*/ 3857 w 10001"/>
                  <a:gd name="connsiteY48" fmla="*/ 7186 h 10000"/>
                  <a:gd name="connsiteX49" fmla="*/ 3532 w 10001"/>
                  <a:gd name="connsiteY49" fmla="*/ 7186 h 10000"/>
                  <a:gd name="connsiteX50" fmla="*/ 3206 w 10001"/>
                  <a:gd name="connsiteY50" fmla="*/ 7186 h 10000"/>
                  <a:gd name="connsiteX51" fmla="*/ 2875 w 10001"/>
                  <a:gd name="connsiteY51" fmla="*/ 7117 h 10000"/>
                  <a:gd name="connsiteX52" fmla="*/ 2552 w 10001"/>
                  <a:gd name="connsiteY52" fmla="*/ 7025 h 10000"/>
                  <a:gd name="connsiteX53" fmla="*/ 2232 w 10001"/>
                  <a:gd name="connsiteY53" fmla="*/ 6863 h 10000"/>
                  <a:gd name="connsiteX54" fmla="*/ 1919 w 10001"/>
                  <a:gd name="connsiteY54" fmla="*/ 6679 h 10000"/>
                  <a:gd name="connsiteX55" fmla="*/ 1600 w 10001"/>
                  <a:gd name="connsiteY55" fmla="*/ 6471 h 10000"/>
                  <a:gd name="connsiteX56" fmla="*/ 1298 w 10001"/>
                  <a:gd name="connsiteY56" fmla="*/ 6170 h 10000"/>
                  <a:gd name="connsiteX57" fmla="*/ 993 w 10001"/>
                  <a:gd name="connsiteY57" fmla="*/ 5871 h 10000"/>
                  <a:gd name="connsiteX58" fmla="*/ 700 w 10001"/>
                  <a:gd name="connsiteY58" fmla="*/ 5525 h 10000"/>
                  <a:gd name="connsiteX59" fmla="*/ 405 w 10001"/>
                  <a:gd name="connsiteY59" fmla="*/ 5156 h 10000"/>
                  <a:gd name="connsiteX60" fmla="*/ 111 w 10001"/>
                  <a:gd name="connsiteY60" fmla="*/ 4718 h 10000"/>
                  <a:gd name="connsiteX61" fmla="*/ 111 w 10001"/>
                  <a:gd name="connsiteY61" fmla="*/ 4718 h 10000"/>
                  <a:gd name="connsiteX62" fmla="*/ 68 w 10001"/>
                  <a:gd name="connsiteY62" fmla="*/ 4649 h 10000"/>
                  <a:gd name="connsiteX63" fmla="*/ 32 w 10001"/>
                  <a:gd name="connsiteY63" fmla="*/ 4649 h 10000"/>
                  <a:gd name="connsiteX64" fmla="*/ 0 w 10001"/>
                  <a:gd name="connsiteY64" fmla="*/ 4695 h 10000"/>
                  <a:gd name="connsiteX65" fmla="*/ 0 w 10001"/>
                  <a:gd name="connsiteY65" fmla="*/ 4763 h 10000"/>
                  <a:gd name="connsiteX66" fmla="*/ 11 w 10001"/>
                  <a:gd name="connsiteY66" fmla="*/ 4902 h 10000"/>
                  <a:gd name="connsiteX67" fmla="*/ 43 w 10001"/>
                  <a:gd name="connsiteY67" fmla="*/ 5064 h 10000"/>
                  <a:gd name="connsiteX68" fmla="*/ 111 w 10001"/>
                  <a:gd name="connsiteY68" fmla="*/ 5248 h 10000"/>
                  <a:gd name="connsiteX69" fmla="*/ 203 w 10001"/>
                  <a:gd name="connsiteY69" fmla="*/ 5502 h 10000"/>
                  <a:gd name="connsiteX70" fmla="*/ 203 w 10001"/>
                  <a:gd name="connsiteY70" fmla="*/ 5502 h 10000"/>
                  <a:gd name="connsiteX71" fmla="*/ 472 w 10001"/>
                  <a:gd name="connsiteY71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708 w 10001"/>
                  <a:gd name="connsiteY9" fmla="*/ 9562 h 10000"/>
                  <a:gd name="connsiteX10" fmla="*/ 4072 w 10001"/>
                  <a:gd name="connsiteY10" fmla="*/ 9746 h 10000"/>
                  <a:gd name="connsiteX11" fmla="*/ 4420 w 10001"/>
                  <a:gd name="connsiteY11" fmla="*/ 9861 h 10000"/>
                  <a:gd name="connsiteX12" fmla="*/ 4770 w 10001"/>
                  <a:gd name="connsiteY12" fmla="*/ 9953 h 10000"/>
                  <a:gd name="connsiteX13" fmla="*/ 5125 w 10001"/>
                  <a:gd name="connsiteY13" fmla="*/ 10000 h 10000"/>
                  <a:gd name="connsiteX14" fmla="*/ 6161 w 10001"/>
                  <a:gd name="connsiteY14" fmla="*/ 9861 h 10000"/>
                  <a:gd name="connsiteX15" fmla="*/ 6499 w 10001"/>
                  <a:gd name="connsiteY15" fmla="*/ 9746 h 10000"/>
                  <a:gd name="connsiteX16" fmla="*/ 6837 w 10001"/>
                  <a:gd name="connsiteY16" fmla="*/ 9562 h 10000"/>
                  <a:gd name="connsiteX17" fmla="*/ 7166 w 10001"/>
                  <a:gd name="connsiteY17" fmla="*/ 9354 h 10000"/>
                  <a:gd name="connsiteX18" fmla="*/ 7492 w 10001"/>
                  <a:gd name="connsiteY18" fmla="*/ 9147 h 10000"/>
                  <a:gd name="connsiteX19" fmla="*/ 7822 w 10001"/>
                  <a:gd name="connsiteY19" fmla="*/ 8847 h 10000"/>
                  <a:gd name="connsiteX20" fmla="*/ 8136 w 10001"/>
                  <a:gd name="connsiteY20" fmla="*/ 8546 h 10000"/>
                  <a:gd name="connsiteX21" fmla="*/ 8454 w 10001"/>
                  <a:gd name="connsiteY21" fmla="*/ 8201 h 10000"/>
                  <a:gd name="connsiteX22" fmla="*/ 8755 w 10001"/>
                  <a:gd name="connsiteY22" fmla="*/ 7832 h 10000"/>
                  <a:gd name="connsiteX23" fmla="*/ 9062 w 10001"/>
                  <a:gd name="connsiteY23" fmla="*/ 7440 h 10000"/>
                  <a:gd name="connsiteX24" fmla="*/ 9368 w 10001"/>
                  <a:gd name="connsiteY24" fmla="*/ 6978 h 10000"/>
                  <a:gd name="connsiteX25" fmla="*/ 9663 w 10001"/>
                  <a:gd name="connsiteY25" fmla="*/ 6517 h 10000"/>
                  <a:gd name="connsiteX26" fmla="*/ 9979 w 10001"/>
                  <a:gd name="connsiteY26" fmla="*/ 5959 h 10000"/>
                  <a:gd name="connsiteX27" fmla="*/ 9966 w 10001"/>
                  <a:gd name="connsiteY27" fmla="*/ 0 h 10000"/>
                  <a:gd name="connsiteX28" fmla="*/ 9908 w 10001"/>
                  <a:gd name="connsiteY28" fmla="*/ 150 h 10000"/>
                  <a:gd name="connsiteX29" fmla="*/ 9626 w 10001"/>
                  <a:gd name="connsiteY29" fmla="*/ 819 h 10000"/>
                  <a:gd name="connsiteX30" fmla="*/ 9331 w 10001"/>
                  <a:gd name="connsiteY30" fmla="*/ 1465 h 10000"/>
                  <a:gd name="connsiteX31" fmla="*/ 9037 w 10001"/>
                  <a:gd name="connsiteY31" fmla="*/ 2088 h 10000"/>
                  <a:gd name="connsiteX32" fmla="*/ 8738 w 10001"/>
                  <a:gd name="connsiteY32" fmla="*/ 2688 h 10000"/>
                  <a:gd name="connsiteX33" fmla="*/ 8431 w 10001"/>
                  <a:gd name="connsiteY33" fmla="*/ 3242 h 10000"/>
                  <a:gd name="connsiteX34" fmla="*/ 8123 w 10001"/>
                  <a:gd name="connsiteY34" fmla="*/ 3749 h 10000"/>
                  <a:gd name="connsiteX35" fmla="*/ 7811 w 10001"/>
                  <a:gd name="connsiteY35" fmla="*/ 4211 h 10000"/>
                  <a:gd name="connsiteX36" fmla="*/ 7479 w 10001"/>
                  <a:gd name="connsiteY36" fmla="*/ 4649 h 10000"/>
                  <a:gd name="connsiteX37" fmla="*/ 7166 w 10001"/>
                  <a:gd name="connsiteY37" fmla="*/ 5064 h 10000"/>
                  <a:gd name="connsiteX38" fmla="*/ 6837 w 10001"/>
                  <a:gd name="connsiteY38" fmla="*/ 5456 h 10000"/>
                  <a:gd name="connsiteX39" fmla="*/ 6510 w 10001"/>
                  <a:gd name="connsiteY39" fmla="*/ 5802 h 10000"/>
                  <a:gd name="connsiteX40" fmla="*/ 6185 w 10001"/>
                  <a:gd name="connsiteY40" fmla="*/ 6078 h 10000"/>
                  <a:gd name="connsiteX41" fmla="*/ 5856 w 10001"/>
                  <a:gd name="connsiteY41" fmla="*/ 6332 h 10000"/>
                  <a:gd name="connsiteX42" fmla="*/ 5518 w 10001"/>
                  <a:gd name="connsiteY42" fmla="*/ 6587 h 10000"/>
                  <a:gd name="connsiteX43" fmla="*/ 5193 w 10001"/>
                  <a:gd name="connsiteY43" fmla="*/ 6816 h 10000"/>
                  <a:gd name="connsiteX44" fmla="*/ 4850 w 10001"/>
                  <a:gd name="connsiteY44" fmla="*/ 6932 h 10000"/>
                  <a:gd name="connsiteX45" fmla="*/ 4524 w 10001"/>
                  <a:gd name="connsiteY45" fmla="*/ 7070 h 10000"/>
                  <a:gd name="connsiteX46" fmla="*/ 4188 w 10001"/>
                  <a:gd name="connsiteY46" fmla="*/ 7139 h 10000"/>
                  <a:gd name="connsiteX47" fmla="*/ 3857 w 10001"/>
                  <a:gd name="connsiteY47" fmla="*/ 7186 h 10000"/>
                  <a:gd name="connsiteX48" fmla="*/ 3532 w 10001"/>
                  <a:gd name="connsiteY48" fmla="*/ 7186 h 10000"/>
                  <a:gd name="connsiteX49" fmla="*/ 3206 w 10001"/>
                  <a:gd name="connsiteY49" fmla="*/ 7186 h 10000"/>
                  <a:gd name="connsiteX50" fmla="*/ 2875 w 10001"/>
                  <a:gd name="connsiteY50" fmla="*/ 7117 h 10000"/>
                  <a:gd name="connsiteX51" fmla="*/ 2552 w 10001"/>
                  <a:gd name="connsiteY51" fmla="*/ 7025 h 10000"/>
                  <a:gd name="connsiteX52" fmla="*/ 2232 w 10001"/>
                  <a:gd name="connsiteY52" fmla="*/ 6863 h 10000"/>
                  <a:gd name="connsiteX53" fmla="*/ 1919 w 10001"/>
                  <a:gd name="connsiteY53" fmla="*/ 6679 h 10000"/>
                  <a:gd name="connsiteX54" fmla="*/ 1600 w 10001"/>
                  <a:gd name="connsiteY54" fmla="*/ 6471 h 10000"/>
                  <a:gd name="connsiteX55" fmla="*/ 1298 w 10001"/>
                  <a:gd name="connsiteY55" fmla="*/ 6170 h 10000"/>
                  <a:gd name="connsiteX56" fmla="*/ 993 w 10001"/>
                  <a:gd name="connsiteY56" fmla="*/ 5871 h 10000"/>
                  <a:gd name="connsiteX57" fmla="*/ 700 w 10001"/>
                  <a:gd name="connsiteY57" fmla="*/ 5525 h 10000"/>
                  <a:gd name="connsiteX58" fmla="*/ 405 w 10001"/>
                  <a:gd name="connsiteY58" fmla="*/ 5156 h 10000"/>
                  <a:gd name="connsiteX59" fmla="*/ 111 w 10001"/>
                  <a:gd name="connsiteY59" fmla="*/ 4718 h 10000"/>
                  <a:gd name="connsiteX60" fmla="*/ 111 w 10001"/>
                  <a:gd name="connsiteY60" fmla="*/ 4718 h 10000"/>
                  <a:gd name="connsiteX61" fmla="*/ 68 w 10001"/>
                  <a:gd name="connsiteY61" fmla="*/ 4649 h 10000"/>
                  <a:gd name="connsiteX62" fmla="*/ 32 w 10001"/>
                  <a:gd name="connsiteY62" fmla="*/ 4649 h 10000"/>
                  <a:gd name="connsiteX63" fmla="*/ 0 w 10001"/>
                  <a:gd name="connsiteY63" fmla="*/ 4695 h 10000"/>
                  <a:gd name="connsiteX64" fmla="*/ 0 w 10001"/>
                  <a:gd name="connsiteY64" fmla="*/ 4763 h 10000"/>
                  <a:gd name="connsiteX65" fmla="*/ 11 w 10001"/>
                  <a:gd name="connsiteY65" fmla="*/ 4902 h 10000"/>
                  <a:gd name="connsiteX66" fmla="*/ 43 w 10001"/>
                  <a:gd name="connsiteY66" fmla="*/ 5064 h 10000"/>
                  <a:gd name="connsiteX67" fmla="*/ 111 w 10001"/>
                  <a:gd name="connsiteY67" fmla="*/ 5248 h 10000"/>
                  <a:gd name="connsiteX68" fmla="*/ 203 w 10001"/>
                  <a:gd name="connsiteY68" fmla="*/ 5502 h 10000"/>
                  <a:gd name="connsiteX69" fmla="*/ 203 w 10001"/>
                  <a:gd name="connsiteY69" fmla="*/ 5502 h 10000"/>
                  <a:gd name="connsiteX70" fmla="*/ 472 w 10001"/>
                  <a:gd name="connsiteY70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072 w 10001"/>
                  <a:gd name="connsiteY9" fmla="*/ 9746 h 10000"/>
                  <a:gd name="connsiteX10" fmla="*/ 4420 w 10001"/>
                  <a:gd name="connsiteY10" fmla="*/ 9861 h 10000"/>
                  <a:gd name="connsiteX11" fmla="*/ 4770 w 10001"/>
                  <a:gd name="connsiteY11" fmla="*/ 9953 h 10000"/>
                  <a:gd name="connsiteX12" fmla="*/ 5125 w 10001"/>
                  <a:gd name="connsiteY12" fmla="*/ 10000 h 10000"/>
                  <a:gd name="connsiteX13" fmla="*/ 6161 w 10001"/>
                  <a:gd name="connsiteY13" fmla="*/ 9861 h 10000"/>
                  <a:gd name="connsiteX14" fmla="*/ 6499 w 10001"/>
                  <a:gd name="connsiteY14" fmla="*/ 9746 h 10000"/>
                  <a:gd name="connsiteX15" fmla="*/ 6837 w 10001"/>
                  <a:gd name="connsiteY15" fmla="*/ 9562 h 10000"/>
                  <a:gd name="connsiteX16" fmla="*/ 7166 w 10001"/>
                  <a:gd name="connsiteY16" fmla="*/ 9354 h 10000"/>
                  <a:gd name="connsiteX17" fmla="*/ 7492 w 10001"/>
                  <a:gd name="connsiteY17" fmla="*/ 9147 h 10000"/>
                  <a:gd name="connsiteX18" fmla="*/ 7822 w 10001"/>
                  <a:gd name="connsiteY18" fmla="*/ 8847 h 10000"/>
                  <a:gd name="connsiteX19" fmla="*/ 8136 w 10001"/>
                  <a:gd name="connsiteY19" fmla="*/ 8546 h 10000"/>
                  <a:gd name="connsiteX20" fmla="*/ 8454 w 10001"/>
                  <a:gd name="connsiteY20" fmla="*/ 8201 h 10000"/>
                  <a:gd name="connsiteX21" fmla="*/ 8755 w 10001"/>
                  <a:gd name="connsiteY21" fmla="*/ 7832 h 10000"/>
                  <a:gd name="connsiteX22" fmla="*/ 9062 w 10001"/>
                  <a:gd name="connsiteY22" fmla="*/ 7440 h 10000"/>
                  <a:gd name="connsiteX23" fmla="*/ 9368 w 10001"/>
                  <a:gd name="connsiteY23" fmla="*/ 6978 h 10000"/>
                  <a:gd name="connsiteX24" fmla="*/ 9663 w 10001"/>
                  <a:gd name="connsiteY24" fmla="*/ 6517 h 10000"/>
                  <a:gd name="connsiteX25" fmla="*/ 9979 w 10001"/>
                  <a:gd name="connsiteY25" fmla="*/ 5959 h 10000"/>
                  <a:gd name="connsiteX26" fmla="*/ 9966 w 10001"/>
                  <a:gd name="connsiteY26" fmla="*/ 0 h 10000"/>
                  <a:gd name="connsiteX27" fmla="*/ 9908 w 10001"/>
                  <a:gd name="connsiteY27" fmla="*/ 150 h 10000"/>
                  <a:gd name="connsiteX28" fmla="*/ 9626 w 10001"/>
                  <a:gd name="connsiteY28" fmla="*/ 819 h 10000"/>
                  <a:gd name="connsiteX29" fmla="*/ 9331 w 10001"/>
                  <a:gd name="connsiteY29" fmla="*/ 1465 h 10000"/>
                  <a:gd name="connsiteX30" fmla="*/ 9037 w 10001"/>
                  <a:gd name="connsiteY30" fmla="*/ 2088 h 10000"/>
                  <a:gd name="connsiteX31" fmla="*/ 8738 w 10001"/>
                  <a:gd name="connsiteY31" fmla="*/ 2688 h 10000"/>
                  <a:gd name="connsiteX32" fmla="*/ 8431 w 10001"/>
                  <a:gd name="connsiteY32" fmla="*/ 3242 h 10000"/>
                  <a:gd name="connsiteX33" fmla="*/ 8123 w 10001"/>
                  <a:gd name="connsiteY33" fmla="*/ 3749 h 10000"/>
                  <a:gd name="connsiteX34" fmla="*/ 7811 w 10001"/>
                  <a:gd name="connsiteY34" fmla="*/ 4211 h 10000"/>
                  <a:gd name="connsiteX35" fmla="*/ 7479 w 10001"/>
                  <a:gd name="connsiteY35" fmla="*/ 4649 h 10000"/>
                  <a:gd name="connsiteX36" fmla="*/ 7166 w 10001"/>
                  <a:gd name="connsiteY36" fmla="*/ 5064 h 10000"/>
                  <a:gd name="connsiteX37" fmla="*/ 6837 w 10001"/>
                  <a:gd name="connsiteY37" fmla="*/ 5456 h 10000"/>
                  <a:gd name="connsiteX38" fmla="*/ 6510 w 10001"/>
                  <a:gd name="connsiteY38" fmla="*/ 5802 h 10000"/>
                  <a:gd name="connsiteX39" fmla="*/ 6185 w 10001"/>
                  <a:gd name="connsiteY39" fmla="*/ 6078 h 10000"/>
                  <a:gd name="connsiteX40" fmla="*/ 5856 w 10001"/>
                  <a:gd name="connsiteY40" fmla="*/ 6332 h 10000"/>
                  <a:gd name="connsiteX41" fmla="*/ 5518 w 10001"/>
                  <a:gd name="connsiteY41" fmla="*/ 6587 h 10000"/>
                  <a:gd name="connsiteX42" fmla="*/ 5193 w 10001"/>
                  <a:gd name="connsiteY42" fmla="*/ 6816 h 10000"/>
                  <a:gd name="connsiteX43" fmla="*/ 4850 w 10001"/>
                  <a:gd name="connsiteY43" fmla="*/ 6932 h 10000"/>
                  <a:gd name="connsiteX44" fmla="*/ 4524 w 10001"/>
                  <a:gd name="connsiteY44" fmla="*/ 7070 h 10000"/>
                  <a:gd name="connsiteX45" fmla="*/ 4188 w 10001"/>
                  <a:gd name="connsiteY45" fmla="*/ 7139 h 10000"/>
                  <a:gd name="connsiteX46" fmla="*/ 3857 w 10001"/>
                  <a:gd name="connsiteY46" fmla="*/ 7186 h 10000"/>
                  <a:gd name="connsiteX47" fmla="*/ 3532 w 10001"/>
                  <a:gd name="connsiteY47" fmla="*/ 7186 h 10000"/>
                  <a:gd name="connsiteX48" fmla="*/ 3206 w 10001"/>
                  <a:gd name="connsiteY48" fmla="*/ 7186 h 10000"/>
                  <a:gd name="connsiteX49" fmla="*/ 2875 w 10001"/>
                  <a:gd name="connsiteY49" fmla="*/ 7117 h 10000"/>
                  <a:gd name="connsiteX50" fmla="*/ 2552 w 10001"/>
                  <a:gd name="connsiteY50" fmla="*/ 7025 h 10000"/>
                  <a:gd name="connsiteX51" fmla="*/ 2232 w 10001"/>
                  <a:gd name="connsiteY51" fmla="*/ 6863 h 10000"/>
                  <a:gd name="connsiteX52" fmla="*/ 1919 w 10001"/>
                  <a:gd name="connsiteY52" fmla="*/ 6679 h 10000"/>
                  <a:gd name="connsiteX53" fmla="*/ 1600 w 10001"/>
                  <a:gd name="connsiteY53" fmla="*/ 6471 h 10000"/>
                  <a:gd name="connsiteX54" fmla="*/ 1298 w 10001"/>
                  <a:gd name="connsiteY54" fmla="*/ 6170 h 10000"/>
                  <a:gd name="connsiteX55" fmla="*/ 993 w 10001"/>
                  <a:gd name="connsiteY55" fmla="*/ 5871 h 10000"/>
                  <a:gd name="connsiteX56" fmla="*/ 700 w 10001"/>
                  <a:gd name="connsiteY56" fmla="*/ 5525 h 10000"/>
                  <a:gd name="connsiteX57" fmla="*/ 405 w 10001"/>
                  <a:gd name="connsiteY57" fmla="*/ 5156 h 10000"/>
                  <a:gd name="connsiteX58" fmla="*/ 111 w 10001"/>
                  <a:gd name="connsiteY58" fmla="*/ 4718 h 10000"/>
                  <a:gd name="connsiteX59" fmla="*/ 111 w 10001"/>
                  <a:gd name="connsiteY59" fmla="*/ 4718 h 10000"/>
                  <a:gd name="connsiteX60" fmla="*/ 68 w 10001"/>
                  <a:gd name="connsiteY60" fmla="*/ 4649 h 10000"/>
                  <a:gd name="connsiteX61" fmla="*/ 32 w 10001"/>
                  <a:gd name="connsiteY61" fmla="*/ 4649 h 10000"/>
                  <a:gd name="connsiteX62" fmla="*/ 0 w 10001"/>
                  <a:gd name="connsiteY62" fmla="*/ 4695 h 10000"/>
                  <a:gd name="connsiteX63" fmla="*/ 0 w 10001"/>
                  <a:gd name="connsiteY63" fmla="*/ 4763 h 10000"/>
                  <a:gd name="connsiteX64" fmla="*/ 11 w 10001"/>
                  <a:gd name="connsiteY64" fmla="*/ 4902 h 10000"/>
                  <a:gd name="connsiteX65" fmla="*/ 43 w 10001"/>
                  <a:gd name="connsiteY65" fmla="*/ 5064 h 10000"/>
                  <a:gd name="connsiteX66" fmla="*/ 111 w 10001"/>
                  <a:gd name="connsiteY66" fmla="*/ 5248 h 10000"/>
                  <a:gd name="connsiteX67" fmla="*/ 203 w 10001"/>
                  <a:gd name="connsiteY67" fmla="*/ 5502 h 10000"/>
                  <a:gd name="connsiteX68" fmla="*/ 203 w 10001"/>
                  <a:gd name="connsiteY68" fmla="*/ 5502 h 10000"/>
                  <a:gd name="connsiteX69" fmla="*/ 472 w 10001"/>
                  <a:gd name="connsiteY69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420 w 10001"/>
                  <a:gd name="connsiteY9" fmla="*/ 9861 h 10000"/>
                  <a:gd name="connsiteX10" fmla="*/ 4770 w 10001"/>
                  <a:gd name="connsiteY10" fmla="*/ 9953 h 10000"/>
                  <a:gd name="connsiteX11" fmla="*/ 5125 w 10001"/>
                  <a:gd name="connsiteY11" fmla="*/ 10000 h 10000"/>
                  <a:gd name="connsiteX12" fmla="*/ 6161 w 10001"/>
                  <a:gd name="connsiteY12" fmla="*/ 9861 h 10000"/>
                  <a:gd name="connsiteX13" fmla="*/ 6499 w 10001"/>
                  <a:gd name="connsiteY13" fmla="*/ 9746 h 10000"/>
                  <a:gd name="connsiteX14" fmla="*/ 6837 w 10001"/>
                  <a:gd name="connsiteY14" fmla="*/ 9562 h 10000"/>
                  <a:gd name="connsiteX15" fmla="*/ 7166 w 10001"/>
                  <a:gd name="connsiteY15" fmla="*/ 9354 h 10000"/>
                  <a:gd name="connsiteX16" fmla="*/ 7492 w 10001"/>
                  <a:gd name="connsiteY16" fmla="*/ 9147 h 10000"/>
                  <a:gd name="connsiteX17" fmla="*/ 7822 w 10001"/>
                  <a:gd name="connsiteY17" fmla="*/ 8847 h 10000"/>
                  <a:gd name="connsiteX18" fmla="*/ 8136 w 10001"/>
                  <a:gd name="connsiteY18" fmla="*/ 8546 h 10000"/>
                  <a:gd name="connsiteX19" fmla="*/ 8454 w 10001"/>
                  <a:gd name="connsiteY19" fmla="*/ 8201 h 10000"/>
                  <a:gd name="connsiteX20" fmla="*/ 8755 w 10001"/>
                  <a:gd name="connsiteY20" fmla="*/ 7832 h 10000"/>
                  <a:gd name="connsiteX21" fmla="*/ 9062 w 10001"/>
                  <a:gd name="connsiteY21" fmla="*/ 7440 h 10000"/>
                  <a:gd name="connsiteX22" fmla="*/ 9368 w 10001"/>
                  <a:gd name="connsiteY22" fmla="*/ 6978 h 10000"/>
                  <a:gd name="connsiteX23" fmla="*/ 9663 w 10001"/>
                  <a:gd name="connsiteY23" fmla="*/ 6517 h 10000"/>
                  <a:gd name="connsiteX24" fmla="*/ 9979 w 10001"/>
                  <a:gd name="connsiteY24" fmla="*/ 5959 h 10000"/>
                  <a:gd name="connsiteX25" fmla="*/ 9966 w 10001"/>
                  <a:gd name="connsiteY25" fmla="*/ 0 h 10000"/>
                  <a:gd name="connsiteX26" fmla="*/ 9908 w 10001"/>
                  <a:gd name="connsiteY26" fmla="*/ 150 h 10000"/>
                  <a:gd name="connsiteX27" fmla="*/ 9626 w 10001"/>
                  <a:gd name="connsiteY27" fmla="*/ 819 h 10000"/>
                  <a:gd name="connsiteX28" fmla="*/ 9331 w 10001"/>
                  <a:gd name="connsiteY28" fmla="*/ 1465 h 10000"/>
                  <a:gd name="connsiteX29" fmla="*/ 9037 w 10001"/>
                  <a:gd name="connsiteY29" fmla="*/ 2088 h 10000"/>
                  <a:gd name="connsiteX30" fmla="*/ 8738 w 10001"/>
                  <a:gd name="connsiteY30" fmla="*/ 2688 h 10000"/>
                  <a:gd name="connsiteX31" fmla="*/ 8431 w 10001"/>
                  <a:gd name="connsiteY31" fmla="*/ 3242 h 10000"/>
                  <a:gd name="connsiteX32" fmla="*/ 8123 w 10001"/>
                  <a:gd name="connsiteY32" fmla="*/ 3749 h 10000"/>
                  <a:gd name="connsiteX33" fmla="*/ 7811 w 10001"/>
                  <a:gd name="connsiteY33" fmla="*/ 4211 h 10000"/>
                  <a:gd name="connsiteX34" fmla="*/ 7479 w 10001"/>
                  <a:gd name="connsiteY34" fmla="*/ 4649 h 10000"/>
                  <a:gd name="connsiteX35" fmla="*/ 7166 w 10001"/>
                  <a:gd name="connsiteY35" fmla="*/ 5064 h 10000"/>
                  <a:gd name="connsiteX36" fmla="*/ 6837 w 10001"/>
                  <a:gd name="connsiteY36" fmla="*/ 5456 h 10000"/>
                  <a:gd name="connsiteX37" fmla="*/ 6510 w 10001"/>
                  <a:gd name="connsiteY37" fmla="*/ 5802 h 10000"/>
                  <a:gd name="connsiteX38" fmla="*/ 6185 w 10001"/>
                  <a:gd name="connsiteY38" fmla="*/ 6078 h 10000"/>
                  <a:gd name="connsiteX39" fmla="*/ 5856 w 10001"/>
                  <a:gd name="connsiteY39" fmla="*/ 6332 h 10000"/>
                  <a:gd name="connsiteX40" fmla="*/ 5518 w 10001"/>
                  <a:gd name="connsiteY40" fmla="*/ 6587 h 10000"/>
                  <a:gd name="connsiteX41" fmla="*/ 5193 w 10001"/>
                  <a:gd name="connsiteY41" fmla="*/ 6816 h 10000"/>
                  <a:gd name="connsiteX42" fmla="*/ 4850 w 10001"/>
                  <a:gd name="connsiteY42" fmla="*/ 6932 h 10000"/>
                  <a:gd name="connsiteX43" fmla="*/ 4524 w 10001"/>
                  <a:gd name="connsiteY43" fmla="*/ 7070 h 10000"/>
                  <a:gd name="connsiteX44" fmla="*/ 4188 w 10001"/>
                  <a:gd name="connsiteY44" fmla="*/ 7139 h 10000"/>
                  <a:gd name="connsiteX45" fmla="*/ 3857 w 10001"/>
                  <a:gd name="connsiteY45" fmla="*/ 7186 h 10000"/>
                  <a:gd name="connsiteX46" fmla="*/ 3532 w 10001"/>
                  <a:gd name="connsiteY46" fmla="*/ 7186 h 10000"/>
                  <a:gd name="connsiteX47" fmla="*/ 3206 w 10001"/>
                  <a:gd name="connsiteY47" fmla="*/ 7186 h 10000"/>
                  <a:gd name="connsiteX48" fmla="*/ 2875 w 10001"/>
                  <a:gd name="connsiteY48" fmla="*/ 7117 h 10000"/>
                  <a:gd name="connsiteX49" fmla="*/ 2552 w 10001"/>
                  <a:gd name="connsiteY49" fmla="*/ 7025 h 10000"/>
                  <a:gd name="connsiteX50" fmla="*/ 2232 w 10001"/>
                  <a:gd name="connsiteY50" fmla="*/ 6863 h 10000"/>
                  <a:gd name="connsiteX51" fmla="*/ 1919 w 10001"/>
                  <a:gd name="connsiteY51" fmla="*/ 6679 h 10000"/>
                  <a:gd name="connsiteX52" fmla="*/ 1600 w 10001"/>
                  <a:gd name="connsiteY52" fmla="*/ 6471 h 10000"/>
                  <a:gd name="connsiteX53" fmla="*/ 1298 w 10001"/>
                  <a:gd name="connsiteY53" fmla="*/ 6170 h 10000"/>
                  <a:gd name="connsiteX54" fmla="*/ 993 w 10001"/>
                  <a:gd name="connsiteY54" fmla="*/ 5871 h 10000"/>
                  <a:gd name="connsiteX55" fmla="*/ 700 w 10001"/>
                  <a:gd name="connsiteY55" fmla="*/ 5525 h 10000"/>
                  <a:gd name="connsiteX56" fmla="*/ 405 w 10001"/>
                  <a:gd name="connsiteY56" fmla="*/ 5156 h 10000"/>
                  <a:gd name="connsiteX57" fmla="*/ 111 w 10001"/>
                  <a:gd name="connsiteY57" fmla="*/ 4718 h 10000"/>
                  <a:gd name="connsiteX58" fmla="*/ 111 w 10001"/>
                  <a:gd name="connsiteY58" fmla="*/ 4718 h 10000"/>
                  <a:gd name="connsiteX59" fmla="*/ 68 w 10001"/>
                  <a:gd name="connsiteY59" fmla="*/ 4649 h 10000"/>
                  <a:gd name="connsiteX60" fmla="*/ 32 w 10001"/>
                  <a:gd name="connsiteY60" fmla="*/ 4649 h 10000"/>
                  <a:gd name="connsiteX61" fmla="*/ 0 w 10001"/>
                  <a:gd name="connsiteY61" fmla="*/ 4695 h 10000"/>
                  <a:gd name="connsiteX62" fmla="*/ 0 w 10001"/>
                  <a:gd name="connsiteY62" fmla="*/ 4763 h 10000"/>
                  <a:gd name="connsiteX63" fmla="*/ 11 w 10001"/>
                  <a:gd name="connsiteY63" fmla="*/ 4902 h 10000"/>
                  <a:gd name="connsiteX64" fmla="*/ 43 w 10001"/>
                  <a:gd name="connsiteY64" fmla="*/ 5064 h 10000"/>
                  <a:gd name="connsiteX65" fmla="*/ 111 w 10001"/>
                  <a:gd name="connsiteY65" fmla="*/ 5248 h 10000"/>
                  <a:gd name="connsiteX66" fmla="*/ 203 w 10001"/>
                  <a:gd name="connsiteY66" fmla="*/ 5502 h 10000"/>
                  <a:gd name="connsiteX67" fmla="*/ 203 w 10001"/>
                  <a:gd name="connsiteY67" fmla="*/ 5502 h 10000"/>
                  <a:gd name="connsiteX68" fmla="*/ 472 w 10001"/>
                  <a:gd name="connsiteY68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770 w 10001"/>
                  <a:gd name="connsiteY9" fmla="*/ 9953 h 10000"/>
                  <a:gd name="connsiteX10" fmla="*/ 5125 w 10001"/>
                  <a:gd name="connsiteY10" fmla="*/ 10000 h 10000"/>
                  <a:gd name="connsiteX11" fmla="*/ 6161 w 10001"/>
                  <a:gd name="connsiteY11" fmla="*/ 9861 h 10000"/>
                  <a:gd name="connsiteX12" fmla="*/ 6499 w 10001"/>
                  <a:gd name="connsiteY12" fmla="*/ 9746 h 10000"/>
                  <a:gd name="connsiteX13" fmla="*/ 6837 w 10001"/>
                  <a:gd name="connsiteY13" fmla="*/ 9562 h 10000"/>
                  <a:gd name="connsiteX14" fmla="*/ 7166 w 10001"/>
                  <a:gd name="connsiteY14" fmla="*/ 9354 h 10000"/>
                  <a:gd name="connsiteX15" fmla="*/ 7492 w 10001"/>
                  <a:gd name="connsiteY15" fmla="*/ 9147 h 10000"/>
                  <a:gd name="connsiteX16" fmla="*/ 7822 w 10001"/>
                  <a:gd name="connsiteY16" fmla="*/ 8847 h 10000"/>
                  <a:gd name="connsiteX17" fmla="*/ 8136 w 10001"/>
                  <a:gd name="connsiteY17" fmla="*/ 8546 h 10000"/>
                  <a:gd name="connsiteX18" fmla="*/ 8454 w 10001"/>
                  <a:gd name="connsiteY18" fmla="*/ 8201 h 10000"/>
                  <a:gd name="connsiteX19" fmla="*/ 8755 w 10001"/>
                  <a:gd name="connsiteY19" fmla="*/ 7832 h 10000"/>
                  <a:gd name="connsiteX20" fmla="*/ 9062 w 10001"/>
                  <a:gd name="connsiteY20" fmla="*/ 7440 h 10000"/>
                  <a:gd name="connsiteX21" fmla="*/ 9368 w 10001"/>
                  <a:gd name="connsiteY21" fmla="*/ 6978 h 10000"/>
                  <a:gd name="connsiteX22" fmla="*/ 9663 w 10001"/>
                  <a:gd name="connsiteY22" fmla="*/ 6517 h 10000"/>
                  <a:gd name="connsiteX23" fmla="*/ 9979 w 10001"/>
                  <a:gd name="connsiteY23" fmla="*/ 5959 h 10000"/>
                  <a:gd name="connsiteX24" fmla="*/ 9966 w 10001"/>
                  <a:gd name="connsiteY24" fmla="*/ 0 h 10000"/>
                  <a:gd name="connsiteX25" fmla="*/ 9908 w 10001"/>
                  <a:gd name="connsiteY25" fmla="*/ 150 h 10000"/>
                  <a:gd name="connsiteX26" fmla="*/ 9626 w 10001"/>
                  <a:gd name="connsiteY26" fmla="*/ 819 h 10000"/>
                  <a:gd name="connsiteX27" fmla="*/ 9331 w 10001"/>
                  <a:gd name="connsiteY27" fmla="*/ 1465 h 10000"/>
                  <a:gd name="connsiteX28" fmla="*/ 9037 w 10001"/>
                  <a:gd name="connsiteY28" fmla="*/ 2088 h 10000"/>
                  <a:gd name="connsiteX29" fmla="*/ 8738 w 10001"/>
                  <a:gd name="connsiteY29" fmla="*/ 2688 h 10000"/>
                  <a:gd name="connsiteX30" fmla="*/ 8431 w 10001"/>
                  <a:gd name="connsiteY30" fmla="*/ 3242 h 10000"/>
                  <a:gd name="connsiteX31" fmla="*/ 8123 w 10001"/>
                  <a:gd name="connsiteY31" fmla="*/ 3749 h 10000"/>
                  <a:gd name="connsiteX32" fmla="*/ 7811 w 10001"/>
                  <a:gd name="connsiteY32" fmla="*/ 4211 h 10000"/>
                  <a:gd name="connsiteX33" fmla="*/ 7479 w 10001"/>
                  <a:gd name="connsiteY33" fmla="*/ 4649 h 10000"/>
                  <a:gd name="connsiteX34" fmla="*/ 7166 w 10001"/>
                  <a:gd name="connsiteY34" fmla="*/ 5064 h 10000"/>
                  <a:gd name="connsiteX35" fmla="*/ 6837 w 10001"/>
                  <a:gd name="connsiteY35" fmla="*/ 5456 h 10000"/>
                  <a:gd name="connsiteX36" fmla="*/ 6510 w 10001"/>
                  <a:gd name="connsiteY36" fmla="*/ 5802 h 10000"/>
                  <a:gd name="connsiteX37" fmla="*/ 6185 w 10001"/>
                  <a:gd name="connsiteY37" fmla="*/ 6078 h 10000"/>
                  <a:gd name="connsiteX38" fmla="*/ 5856 w 10001"/>
                  <a:gd name="connsiteY38" fmla="*/ 6332 h 10000"/>
                  <a:gd name="connsiteX39" fmla="*/ 5518 w 10001"/>
                  <a:gd name="connsiteY39" fmla="*/ 6587 h 10000"/>
                  <a:gd name="connsiteX40" fmla="*/ 5193 w 10001"/>
                  <a:gd name="connsiteY40" fmla="*/ 6816 h 10000"/>
                  <a:gd name="connsiteX41" fmla="*/ 4850 w 10001"/>
                  <a:gd name="connsiteY41" fmla="*/ 6932 h 10000"/>
                  <a:gd name="connsiteX42" fmla="*/ 4524 w 10001"/>
                  <a:gd name="connsiteY42" fmla="*/ 7070 h 10000"/>
                  <a:gd name="connsiteX43" fmla="*/ 4188 w 10001"/>
                  <a:gd name="connsiteY43" fmla="*/ 7139 h 10000"/>
                  <a:gd name="connsiteX44" fmla="*/ 3857 w 10001"/>
                  <a:gd name="connsiteY44" fmla="*/ 7186 h 10000"/>
                  <a:gd name="connsiteX45" fmla="*/ 3532 w 10001"/>
                  <a:gd name="connsiteY45" fmla="*/ 7186 h 10000"/>
                  <a:gd name="connsiteX46" fmla="*/ 3206 w 10001"/>
                  <a:gd name="connsiteY46" fmla="*/ 7186 h 10000"/>
                  <a:gd name="connsiteX47" fmla="*/ 2875 w 10001"/>
                  <a:gd name="connsiteY47" fmla="*/ 7117 h 10000"/>
                  <a:gd name="connsiteX48" fmla="*/ 2552 w 10001"/>
                  <a:gd name="connsiteY48" fmla="*/ 7025 h 10000"/>
                  <a:gd name="connsiteX49" fmla="*/ 2232 w 10001"/>
                  <a:gd name="connsiteY49" fmla="*/ 6863 h 10000"/>
                  <a:gd name="connsiteX50" fmla="*/ 1919 w 10001"/>
                  <a:gd name="connsiteY50" fmla="*/ 6679 h 10000"/>
                  <a:gd name="connsiteX51" fmla="*/ 1600 w 10001"/>
                  <a:gd name="connsiteY51" fmla="*/ 6471 h 10000"/>
                  <a:gd name="connsiteX52" fmla="*/ 1298 w 10001"/>
                  <a:gd name="connsiteY52" fmla="*/ 6170 h 10000"/>
                  <a:gd name="connsiteX53" fmla="*/ 993 w 10001"/>
                  <a:gd name="connsiteY53" fmla="*/ 5871 h 10000"/>
                  <a:gd name="connsiteX54" fmla="*/ 700 w 10001"/>
                  <a:gd name="connsiteY54" fmla="*/ 5525 h 10000"/>
                  <a:gd name="connsiteX55" fmla="*/ 405 w 10001"/>
                  <a:gd name="connsiteY55" fmla="*/ 5156 h 10000"/>
                  <a:gd name="connsiteX56" fmla="*/ 111 w 10001"/>
                  <a:gd name="connsiteY56" fmla="*/ 4718 h 10000"/>
                  <a:gd name="connsiteX57" fmla="*/ 111 w 10001"/>
                  <a:gd name="connsiteY57" fmla="*/ 4718 h 10000"/>
                  <a:gd name="connsiteX58" fmla="*/ 68 w 10001"/>
                  <a:gd name="connsiteY58" fmla="*/ 4649 h 10000"/>
                  <a:gd name="connsiteX59" fmla="*/ 32 w 10001"/>
                  <a:gd name="connsiteY59" fmla="*/ 4649 h 10000"/>
                  <a:gd name="connsiteX60" fmla="*/ 0 w 10001"/>
                  <a:gd name="connsiteY60" fmla="*/ 4695 h 10000"/>
                  <a:gd name="connsiteX61" fmla="*/ 0 w 10001"/>
                  <a:gd name="connsiteY61" fmla="*/ 4763 h 10000"/>
                  <a:gd name="connsiteX62" fmla="*/ 11 w 10001"/>
                  <a:gd name="connsiteY62" fmla="*/ 4902 h 10000"/>
                  <a:gd name="connsiteX63" fmla="*/ 43 w 10001"/>
                  <a:gd name="connsiteY63" fmla="*/ 5064 h 10000"/>
                  <a:gd name="connsiteX64" fmla="*/ 111 w 10001"/>
                  <a:gd name="connsiteY64" fmla="*/ 5248 h 10000"/>
                  <a:gd name="connsiteX65" fmla="*/ 203 w 10001"/>
                  <a:gd name="connsiteY65" fmla="*/ 5502 h 10000"/>
                  <a:gd name="connsiteX66" fmla="*/ 203 w 10001"/>
                  <a:gd name="connsiteY66" fmla="*/ 5502 h 10000"/>
                  <a:gd name="connsiteX67" fmla="*/ 472 w 10001"/>
                  <a:gd name="connsiteY67" fmla="*/ 5963 h 10000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67" fmla="*/ 5125 w 10001"/>
                  <a:gd name="connsiteY67" fmla="*/ 10000 h 10933"/>
                  <a:gd name="connsiteX0" fmla="*/ 5030 w 10001"/>
                  <a:gd name="connsiteY0" fmla="*/ 10933 h 10944"/>
                  <a:gd name="connsiteX1" fmla="*/ 6161 w 10001"/>
                  <a:gd name="connsiteY1" fmla="*/ 9861 h 10944"/>
                  <a:gd name="connsiteX2" fmla="*/ 6499 w 10001"/>
                  <a:gd name="connsiteY2" fmla="*/ 9746 h 10944"/>
                  <a:gd name="connsiteX3" fmla="*/ 6837 w 10001"/>
                  <a:gd name="connsiteY3" fmla="*/ 9562 h 10944"/>
                  <a:gd name="connsiteX4" fmla="*/ 7166 w 10001"/>
                  <a:gd name="connsiteY4" fmla="*/ 9354 h 10944"/>
                  <a:gd name="connsiteX5" fmla="*/ 7492 w 10001"/>
                  <a:gd name="connsiteY5" fmla="*/ 9147 h 10944"/>
                  <a:gd name="connsiteX6" fmla="*/ 7822 w 10001"/>
                  <a:gd name="connsiteY6" fmla="*/ 8847 h 10944"/>
                  <a:gd name="connsiteX7" fmla="*/ 8136 w 10001"/>
                  <a:gd name="connsiteY7" fmla="*/ 8546 h 10944"/>
                  <a:gd name="connsiteX8" fmla="*/ 8454 w 10001"/>
                  <a:gd name="connsiteY8" fmla="*/ 8201 h 10944"/>
                  <a:gd name="connsiteX9" fmla="*/ 8755 w 10001"/>
                  <a:gd name="connsiteY9" fmla="*/ 7832 h 10944"/>
                  <a:gd name="connsiteX10" fmla="*/ 9062 w 10001"/>
                  <a:gd name="connsiteY10" fmla="*/ 7440 h 10944"/>
                  <a:gd name="connsiteX11" fmla="*/ 9368 w 10001"/>
                  <a:gd name="connsiteY11" fmla="*/ 6978 h 10944"/>
                  <a:gd name="connsiteX12" fmla="*/ 9663 w 10001"/>
                  <a:gd name="connsiteY12" fmla="*/ 6517 h 10944"/>
                  <a:gd name="connsiteX13" fmla="*/ 9979 w 10001"/>
                  <a:gd name="connsiteY13" fmla="*/ 5959 h 10944"/>
                  <a:gd name="connsiteX14" fmla="*/ 9966 w 10001"/>
                  <a:gd name="connsiteY14" fmla="*/ 0 h 10944"/>
                  <a:gd name="connsiteX15" fmla="*/ 9908 w 10001"/>
                  <a:gd name="connsiteY15" fmla="*/ 150 h 10944"/>
                  <a:gd name="connsiteX16" fmla="*/ 9626 w 10001"/>
                  <a:gd name="connsiteY16" fmla="*/ 819 h 10944"/>
                  <a:gd name="connsiteX17" fmla="*/ 9331 w 10001"/>
                  <a:gd name="connsiteY17" fmla="*/ 1465 h 10944"/>
                  <a:gd name="connsiteX18" fmla="*/ 9037 w 10001"/>
                  <a:gd name="connsiteY18" fmla="*/ 2088 h 10944"/>
                  <a:gd name="connsiteX19" fmla="*/ 8738 w 10001"/>
                  <a:gd name="connsiteY19" fmla="*/ 2688 h 10944"/>
                  <a:gd name="connsiteX20" fmla="*/ 8431 w 10001"/>
                  <a:gd name="connsiteY20" fmla="*/ 3242 h 10944"/>
                  <a:gd name="connsiteX21" fmla="*/ 8123 w 10001"/>
                  <a:gd name="connsiteY21" fmla="*/ 3749 h 10944"/>
                  <a:gd name="connsiteX22" fmla="*/ 7811 w 10001"/>
                  <a:gd name="connsiteY22" fmla="*/ 4211 h 10944"/>
                  <a:gd name="connsiteX23" fmla="*/ 7479 w 10001"/>
                  <a:gd name="connsiteY23" fmla="*/ 4649 h 10944"/>
                  <a:gd name="connsiteX24" fmla="*/ 7166 w 10001"/>
                  <a:gd name="connsiteY24" fmla="*/ 5064 h 10944"/>
                  <a:gd name="connsiteX25" fmla="*/ 6837 w 10001"/>
                  <a:gd name="connsiteY25" fmla="*/ 5456 h 10944"/>
                  <a:gd name="connsiteX26" fmla="*/ 6510 w 10001"/>
                  <a:gd name="connsiteY26" fmla="*/ 5802 h 10944"/>
                  <a:gd name="connsiteX27" fmla="*/ 6185 w 10001"/>
                  <a:gd name="connsiteY27" fmla="*/ 6078 h 10944"/>
                  <a:gd name="connsiteX28" fmla="*/ 5856 w 10001"/>
                  <a:gd name="connsiteY28" fmla="*/ 6332 h 10944"/>
                  <a:gd name="connsiteX29" fmla="*/ 5518 w 10001"/>
                  <a:gd name="connsiteY29" fmla="*/ 6587 h 10944"/>
                  <a:gd name="connsiteX30" fmla="*/ 5193 w 10001"/>
                  <a:gd name="connsiteY30" fmla="*/ 6816 h 10944"/>
                  <a:gd name="connsiteX31" fmla="*/ 4850 w 10001"/>
                  <a:gd name="connsiteY31" fmla="*/ 6932 h 10944"/>
                  <a:gd name="connsiteX32" fmla="*/ 4524 w 10001"/>
                  <a:gd name="connsiteY32" fmla="*/ 7070 h 10944"/>
                  <a:gd name="connsiteX33" fmla="*/ 4188 w 10001"/>
                  <a:gd name="connsiteY33" fmla="*/ 7139 h 10944"/>
                  <a:gd name="connsiteX34" fmla="*/ 3857 w 10001"/>
                  <a:gd name="connsiteY34" fmla="*/ 7186 h 10944"/>
                  <a:gd name="connsiteX35" fmla="*/ 3532 w 10001"/>
                  <a:gd name="connsiteY35" fmla="*/ 7186 h 10944"/>
                  <a:gd name="connsiteX36" fmla="*/ 3206 w 10001"/>
                  <a:gd name="connsiteY36" fmla="*/ 7186 h 10944"/>
                  <a:gd name="connsiteX37" fmla="*/ 2875 w 10001"/>
                  <a:gd name="connsiteY37" fmla="*/ 7117 h 10944"/>
                  <a:gd name="connsiteX38" fmla="*/ 2552 w 10001"/>
                  <a:gd name="connsiteY38" fmla="*/ 7025 h 10944"/>
                  <a:gd name="connsiteX39" fmla="*/ 2232 w 10001"/>
                  <a:gd name="connsiteY39" fmla="*/ 6863 h 10944"/>
                  <a:gd name="connsiteX40" fmla="*/ 1919 w 10001"/>
                  <a:gd name="connsiteY40" fmla="*/ 6679 h 10944"/>
                  <a:gd name="connsiteX41" fmla="*/ 1600 w 10001"/>
                  <a:gd name="connsiteY41" fmla="*/ 6471 h 10944"/>
                  <a:gd name="connsiteX42" fmla="*/ 1298 w 10001"/>
                  <a:gd name="connsiteY42" fmla="*/ 6170 h 10944"/>
                  <a:gd name="connsiteX43" fmla="*/ 993 w 10001"/>
                  <a:gd name="connsiteY43" fmla="*/ 5871 h 10944"/>
                  <a:gd name="connsiteX44" fmla="*/ 700 w 10001"/>
                  <a:gd name="connsiteY44" fmla="*/ 5525 h 10944"/>
                  <a:gd name="connsiteX45" fmla="*/ 405 w 10001"/>
                  <a:gd name="connsiteY45" fmla="*/ 5156 h 10944"/>
                  <a:gd name="connsiteX46" fmla="*/ 111 w 10001"/>
                  <a:gd name="connsiteY46" fmla="*/ 4718 h 10944"/>
                  <a:gd name="connsiteX47" fmla="*/ 111 w 10001"/>
                  <a:gd name="connsiteY47" fmla="*/ 4718 h 10944"/>
                  <a:gd name="connsiteX48" fmla="*/ 68 w 10001"/>
                  <a:gd name="connsiteY48" fmla="*/ 4649 h 10944"/>
                  <a:gd name="connsiteX49" fmla="*/ 32 w 10001"/>
                  <a:gd name="connsiteY49" fmla="*/ 4649 h 10944"/>
                  <a:gd name="connsiteX50" fmla="*/ 0 w 10001"/>
                  <a:gd name="connsiteY50" fmla="*/ 4695 h 10944"/>
                  <a:gd name="connsiteX51" fmla="*/ 0 w 10001"/>
                  <a:gd name="connsiteY51" fmla="*/ 4763 h 10944"/>
                  <a:gd name="connsiteX52" fmla="*/ 11 w 10001"/>
                  <a:gd name="connsiteY52" fmla="*/ 4902 h 10944"/>
                  <a:gd name="connsiteX53" fmla="*/ 43 w 10001"/>
                  <a:gd name="connsiteY53" fmla="*/ 5064 h 10944"/>
                  <a:gd name="connsiteX54" fmla="*/ 111 w 10001"/>
                  <a:gd name="connsiteY54" fmla="*/ 5248 h 10944"/>
                  <a:gd name="connsiteX55" fmla="*/ 203 w 10001"/>
                  <a:gd name="connsiteY55" fmla="*/ 5502 h 10944"/>
                  <a:gd name="connsiteX56" fmla="*/ 203 w 10001"/>
                  <a:gd name="connsiteY56" fmla="*/ 5502 h 10944"/>
                  <a:gd name="connsiteX57" fmla="*/ 472 w 10001"/>
                  <a:gd name="connsiteY57" fmla="*/ 5963 h 10944"/>
                  <a:gd name="connsiteX58" fmla="*/ 472 w 10001"/>
                  <a:gd name="connsiteY58" fmla="*/ 5963 h 10944"/>
                  <a:gd name="connsiteX59" fmla="*/ 834 w 10001"/>
                  <a:gd name="connsiteY59" fmla="*/ 6563 h 10944"/>
                  <a:gd name="connsiteX60" fmla="*/ 1195 w 10001"/>
                  <a:gd name="connsiteY60" fmla="*/ 7117 h 10944"/>
                  <a:gd name="connsiteX61" fmla="*/ 1557 w 10001"/>
                  <a:gd name="connsiteY61" fmla="*/ 7624 h 10944"/>
                  <a:gd name="connsiteX62" fmla="*/ 1919 w 10001"/>
                  <a:gd name="connsiteY62" fmla="*/ 8039 h 10944"/>
                  <a:gd name="connsiteX63" fmla="*/ 2280 w 10001"/>
                  <a:gd name="connsiteY63" fmla="*/ 8478 h 10944"/>
                  <a:gd name="connsiteX64" fmla="*/ 2643 w 10001"/>
                  <a:gd name="connsiteY64" fmla="*/ 8800 h 10944"/>
                  <a:gd name="connsiteX65" fmla="*/ 2998 w 10001"/>
                  <a:gd name="connsiteY65" fmla="*/ 9100 h 10944"/>
                  <a:gd name="connsiteX66" fmla="*/ 5030 w 10001"/>
                  <a:gd name="connsiteY66" fmla="*/ 10933 h 10944"/>
                  <a:gd name="connsiteX0" fmla="*/ 5030 w 10001"/>
                  <a:gd name="connsiteY0" fmla="*/ 10933 h 10940"/>
                  <a:gd name="connsiteX1" fmla="*/ 6499 w 10001"/>
                  <a:gd name="connsiteY1" fmla="*/ 9746 h 10940"/>
                  <a:gd name="connsiteX2" fmla="*/ 6837 w 10001"/>
                  <a:gd name="connsiteY2" fmla="*/ 9562 h 10940"/>
                  <a:gd name="connsiteX3" fmla="*/ 7166 w 10001"/>
                  <a:gd name="connsiteY3" fmla="*/ 9354 h 10940"/>
                  <a:gd name="connsiteX4" fmla="*/ 7492 w 10001"/>
                  <a:gd name="connsiteY4" fmla="*/ 9147 h 10940"/>
                  <a:gd name="connsiteX5" fmla="*/ 7822 w 10001"/>
                  <a:gd name="connsiteY5" fmla="*/ 8847 h 10940"/>
                  <a:gd name="connsiteX6" fmla="*/ 8136 w 10001"/>
                  <a:gd name="connsiteY6" fmla="*/ 8546 h 10940"/>
                  <a:gd name="connsiteX7" fmla="*/ 8454 w 10001"/>
                  <a:gd name="connsiteY7" fmla="*/ 8201 h 10940"/>
                  <a:gd name="connsiteX8" fmla="*/ 8755 w 10001"/>
                  <a:gd name="connsiteY8" fmla="*/ 7832 h 10940"/>
                  <a:gd name="connsiteX9" fmla="*/ 9062 w 10001"/>
                  <a:gd name="connsiteY9" fmla="*/ 7440 h 10940"/>
                  <a:gd name="connsiteX10" fmla="*/ 9368 w 10001"/>
                  <a:gd name="connsiteY10" fmla="*/ 6978 h 10940"/>
                  <a:gd name="connsiteX11" fmla="*/ 9663 w 10001"/>
                  <a:gd name="connsiteY11" fmla="*/ 6517 h 10940"/>
                  <a:gd name="connsiteX12" fmla="*/ 9979 w 10001"/>
                  <a:gd name="connsiteY12" fmla="*/ 5959 h 10940"/>
                  <a:gd name="connsiteX13" fmla="*/ 9966 w 10001"/>
                  <a:gd name="connsiteY13" fmla="*/ 0 h 10940"/>
                  <a:gd name="connsiteX14" fmla="*/ 9908 w 10001"/>
                  <a:gd name="connsiteY14" fmla="*/ 150 h 10940"/>
                  <a:gd name="connsiteX15" fmla="*/ 9626 w 10001"/>
                  <a:gd name="connsiteY15" fmla="*/ 819 h 10940"/>
                  <a:gd name="connsiteX16" fmla="*/ 9331 w 10001"/>
                  <a:gd name="connsiteY16" fmla="*/ 1465 h 10940"/>
                  <a:gd name="connsiteX17" fmla="*/ 9037 w 10001"/>
                  <a:gd name="connsiteY17" fmla="*/ 2088 h 10940"/>
                  <a:gd name="connsiteX18" fmla="*/ 8738 w 10001"/>
                  <a:gd name="connsiteY18" fmla="*/ 2688 h 10940"/>
                  <a:gd name="connsiteX19" fmla="*/ 8431 w 10001"/>
                  <a:gd name="connsiteY19" fmla="*/ 3242 h 10940"/>
                  <a:gd name="connsiteX20" fmla="*/ 8123 w 10001"/>
                  <a:gd name="connsiteY20" fmla="*/ 3749 h 10940"/>
                  <a:gd name="connsiteX21" fmla="*/ 7811 w 10001"/>
                  <a:gd name="connsiteY21" fmla="*/ 4211 h 10940"/>
                  <a:gd name="connsiteX22" fmla="*/ 7479 w 10001"/>
                  <a:gd name="connsiteY22" fmla="*/ 4649 h 10940"/>
                  <a:gd name="connsiteX23" fmla="*/ 7166 w 10001"/>
                  <a:gd name="connsiteY23" fmla="*/ 5064 h 10940"/>
                  <a:gd name="connsiteX24" fmla="*/ 6837 w 10001"/>
                  <a:gd name="connsiteY24" fmla="*/ 5456 h 10940"/>
                  <a:gd name="connsiteX25" fmla="*/ 6510 w 10001"/>
                  <a:gd name="connsiteY25" fmla="*/ 5802 h 10940"/>
                  <a:gd name="connsiteX26" fmla="*/ 6185 w 10001"/>
                  <a:gd name="connsiteY26" fmla="*/ 6078 h 10940"/>
                  <a:gd name="connsiteX27" fmla="*/ 5856 w 10001"/>
                  <a:gd name="connsiteY27" fmla="*/ 6332 h 10940"/>
                  <a:gd name="connsiteX28" fmla="*/ 5518 w 10001"/>
                  <a:gd name="connsiteY28" fmla="*/ 6587 h 10940"/>
                  <a:gd name="connsiteX29" fmla="*/ 5193 w 10001"/>
                  <a:gd name="connsiteY29" fmla="*/ 6816 h 10940"/>
                  <a:gd name="connsiteX30" fmla="*/ 4850 w 10001"/>
                  <a:gd name="connsiteY30" fmla="*/ 6932 h 10940"/>
                  <a:gd name="connsiteX31" fmla="*/ 4524 w 10001"/>
                  <a:gd name="connsiteY31" fmla="*/ 7070 h 10940"/>
                  <a:gd name="connsiteX32" fmla="*/ 4188 w 10001"/>
                  <a:gd name="connsiteY32" fmla="*/ 7139 h 10940"/>
                  <a:gd name="connsiteX33" fmla="*/ 3857 w 10001"/>
                  <a:gd name="connsiteY33" fmla="*/ 7186 h 10940"/>
                  <a:gd name="connsiteX34" fmla="*/ 3532 w 10001"/>
                  <a:gd name="connsiteY34" fmla="*/ 7186 h 10940"/>
                  <a:gd name="connsiteX35" fmla="*/ 3206 w 10001"/>
                  <a:gd name="connsiteY35" fmla="*/ 7186 h 10940"/>
                  <a:gd name="connsiteX36" fmla="*/ 2875 w 10001"/>
                  <a:gd name="connsiteY36" fmla="*/ 7117 h 10940"/>
                  <a:gd name="connsiteX37" fmla="*/ 2552 w 10001"/>
                  <a:gd name="connsiteY37" fmla="*/ 7025 h 10940"/>
                  <a:gd name="connsiteX38" fmla="*/ 2232 w 10001"/>
                  <a:gd name="connsiteY38" fmla="*/ 6863 h 10940"/>
                  <a:gd name="connsiteX39" fmla="*/ 1919 w 10001"/>
                  <a:gd name="connsiteY39" fmla="*/ 6679 h 10940"/>
                  <a:gd name="connsiteX40" fmla="*/ 1600 w 10001"/>
                  <a:gd name="connsiteY40" fmla="*/ 6471 h 10940"/>
                  <a:gd name="connsiteX41" fmla="*/ 1298 w 10001"/>
                  <a:gd name="connsiteY41" fmla="*/ 6170 h 10940"/>
                  <a:gd name="connsiteX42" fmla="*/ 993 w 10001"/>
                  <a:gd name="connsiteY42" fmla="*/ 5871 h 10940"/>
                  <a:gd name="connsiteX43" fmla="*/ 700 w 10001"/>
                  <a:gd name="connsiteY43" fmla="*/ 5525 h 10940"/>
                  <a:gd name="connsiteX44" fmla="*/ 405 w 10001"/>
                  <a:gd name="connsiteY44" fmla="*/ 5156 h 10940"/>
                  <a:gd name="connsiteX45" fmla="*/ 111 w 10001"/>
                  <a:gd name="connsiteY45" fmla="*/ 4718 h 10940"/>
                  <a:gd name="connsiteX46" fmla="*/ 111 w 10001"/>
                  <a:gd name="connsiteY46" fmla="*/ 4718 h 10940"/>
                  <a:gd name="connsiteX47" fmla="*/ 68 w 10001"/>
                  <a:gd name="connsiteY47" fmla="*/ 4649 h 10940"/>
                  <a:gd name="connsiteX48" fmla="*/ 32 w 10001"/>
                  <a:gd name="connsiteY48" fmla="*/ 4649 h 10940"/>
                  <a:gd name="connsiteX49" fmla="*/ 0 w 10001"/>
                  <a:gd name="connsiteY49" fmla="*/ 4695 h 10940"/>
                  <a:gd name="connsiteX50" fmla="*/ 0 w 10001"/>
                  <a:gd name="connsiteY50" fmla="*/ 4763 h 10940"/>
                  <a:gd name="connsiteX51" fmla="*/ 11 w 10001"/>
                  <a:gd name="connsiteY51" fmla="*/ 4902 h 10940"/>
                  <a:gd name="connsiteX52" fmla="*/ 43 w 10001"/>
                  <a:gd name="connsiteY52" fmla="*/ 5064 h 10940"/>
                  <a:gd name="connsiteX53" fmla="*/ 111 w 10001"/>
                  <a:gd name="connsiteY53" fmla="*/ 5248 h 10940"/>
                  <a:gd name="connsiteX54" fmla="*/ 203 w 10001"/>
                  <a:gd name="connsiteY54" fmla="*/ 5502 h 10940"/>
                  <a:gd name="connsiteX55" fmla="*/ 203 w 10001"/>
                  <a:gd name="connsiteY55" fmla="*/ 5502 h 10940"/>
                  <a:gd name="connsiteX56" fmla="*/ 472 w 10001"/>
                  <a:gd name="connsiteY56" fmla="*/ 5963 h 10940"/>
                  <a:gd name="connsiteX57" fmla="*/ 472 w 10001"/>
                  <a:gd name="connsiteY57" fmla="*/ 5963 h 10940"/>
                  <a:gd name="connsiteX58" fmla="*/ 834 w 10001"/>
                  <a:gd name="connsiteY58" fmla="*/ 6563 h 10940"/>
                  <a:gd name="connsiteX59" fmla="*/ 1195 w 10001"/>
                  <a:gd name="connsiteY59" fmla="*/ 7117 h 10940"/>
                  <a:gd name="connsiteX60" fmla="*/ 1557 w 10001"/>
                  <a:gd name="connsiteY60" fmla="*/ 7624 h 10940"/>
                  <a:gd name="connsiteX61" fmla="*/ 1919 w 10001"/>
                  <a:gd name="connsiteY61" fmla="*/ 8039 h 10940"/>
                  <a:gd name="connsiteX62" fmla="*/ 2280 w 10001"/>
                  <a:gd name="connsiteY62" fmla="*/ 8478 h 10940"/>
                  <a:gd name="connsiteX63" fmla="*/ 2643 w 10001"/>
                  <a:gd name="connsiteY63" fmla="*/ 8800 h 10940"/>
                  <a:gd name="connsiteX64" fmla="*/ 2998 w 10001"/>
                  <a:gd name="connsiteY64" fmla="*/ 9100 h 10940"/>
                  <a:gd name="connsiteX65" fmla="*/ 5030 w 10001"/>
                  <a:gd name="connsiteY65" fmla="*/ 10933 h 10940"/>
                  <a:gd name="connsiteX0" fmla="*/ 2998 w 10001"/>
                  <a:gd name="connsiteY0" fmla="*/ 9100 h 9746"/>
                  <a:gd name="connsiteX1" fmla="*/ 6499 w 10001"/>
                  <a:gd name="connsiteY1" fmla="*/ 9746 h 9746"/>
                  <a:gd name="connsiteX2" fmla="*/ 6837 w 10001"/>
                  <a:gd name="connsiteY2" fmla="*/ 9562 h 9746"/>
                  <a:gd name="connsiteX3" fmla="*/ 7166 w 10001"/>
                  <a:gd name="connsiteY3" fmla="*/ 9354 h 9746"/>
                  <a:gd name="connsiteX4" fmla="*/ 7492 w 10001"/>
                  <a:gd name="connsiteY4" fmla="*/ 9147 h 9746"/>
                  <a:gd name="connsiteX5" fmla="*/ 7822 w 10001"/>
                  <a:gd name="connsiteY5" fmla="*/ 8847 h 9746"/>
                  <a:gd name="connsiteX6" fmla="*/ 8136 w 10001"/>
                  <a:gd name="connsiteY6" fmla="*/ 8546 h 9746"/>
                  <a:gd name="connsiteX7" fmla="*/ 8454 w 10001"/>
                  <a:gd name="connsiteY7" fmla="*/ 8201 h 9746"/>
                  <a:gd name="connsiteX8" fmla="*/ 8755 w 10001"/>
                  <a:gd name="connsiteY8" fmla="*/ 7832 h 9746"/>
                  <a:gd name="connsiteX9" fmla="*/ 9062 w 10001"/>
                  <a:gd name="connsiteY9" fmla="*/ 7440 h 9746"/>
                  <a:gd name="connsiteX10" fmla="*/ 9368 w 10001"/>
                  <a:gd name="connsiteY10" fmla="*/ 6978 h 9746"/>
                  <a:gd name="connsiteX11" fmla="*/ 9663 w 10001"/>
                  <a:gd name="connsiteY11" fmla="*/ 6517 h 9746"/>
                  <a:gd name="connsiteX12" fmla="*/ 9979 w 10001"/>
                  <a:gd name="connsiteY12" fmla="*/ 5959 h 9746"/>
                  <a:gd name="connsiteX13" fmla="*/ 9966 w 10001"/>
                  <a:gd name="connsiteY13" fmla="*/ 0 h 9746"/>
                  <a:gd name="connsiteX14" fmla="*/ 9908 w 10001"/>
                  <a:gd name="connsiteY14" fmla="*/ 150 h 9746"/>
                  <a:gd name="connsiteX15" fmla="*/ 9626 w 10001"/>
                  <a:gd name="connsiteY15" fmla="*/ 819 h 9746"/>
                  <a:gd name="connsiteX16" fmla="*/ 9331 w 10001"/>
                  <a:gd name="connsiteY16" fmla="*/ 1465 h 9746"/>
                  <a:gd name="connsiteX17" fmla="*/ 9037 w 10001"/>
                  <a:gd name="connsiteY17" fmla="*/ 2088 h 9746"/>
                  <a:gd name="connsiteX18" fmla="*/ 8738 w 10001"/>
                  <a:gd name="connsiteY18" fmla="*/ 2688 h 9746"/>
                  <a:gd name="connsiteX19" fmla="*/ 8431 w 10001"/>
                  <a:gd name="connsiteY19" fmla="*/ 3242 h 9746"/>
                  <a:gd name="connsiteX20" fmla="*/ 8123 w 10001"/>
                  <a:gd name="connsiteY20" fmla="*/ 3749 h 9746"/>
                  <a:gd name="connsiteX21" fmla="*/ 7811 w 10001"/>
                  <a:gd name="connsiteY21" fmla="*/ 4211 h 9746"/>
                  <a:gd name="connsiteX22" fmla="*/ 7479 w 10001"/>
                  <a:gd name="connsiteY22" fmla="*/ 4649 h 9746"/>
                  <a:gd name="connsiteX23" fmla="*/ 7166 w 10001"/>
                  <a:gd name="connsiteY23" fmla="*/ 5064 h 9746"/>
                  <a:gd name="connsiteX24" fmla="*/ 6837 w 10001"/>
                  <a:gd name="connsiteY24" fmla="*/ 5456 h 9746"/>
                  <a:gd name="connsiteX25" fmla="*/ 6510 w 10001"/>
                  <a:gd name="connsiteY25" fmla="*/ 5802 h 9746"/>
                  <a:gd name="connsiteX26" fmla="*/ 6185 w 10001"/>
                  <a:gd name="connsiteY26" fmla="*/ 6078 h 9746"/>
                  <a:gd name="connsiteX27" fmla="*/ 5856 w 10001"/>
                  <a:gd name="connsiteY27" fmla="*/ 6332 h 9746"/>
                  <a:gd name="connsiteX28" fmla="*/ 5518 w 10001"/>
                  <a:gd name="connsiteY28" fmla="*/ 6587 h 9746"/>
                  <a:gd name="connsiteX29" fmla="*/ 5193 w 10001"/>
                  <a:gd name="connsiteY29" fmla="*/ 6816 h 9746"/>
                  <a:gd name="connsiteX30" fmla="*/ 4850 w 10001"/>
                  <a:gd name="connsiteY30" fmla="*/ 6932 h 9746"/>
                  <a:gd name="connsiteX31" fmla="*/ 4524 w 10001"/>
                  <a:gd name="connsiteY31" fmla="*/ 7070 h 9746"/>
                  <a:gd name="connsiteX32" fmla="*/ 4188 w 10001"/>
                  <a:gd name="connsiteY32" fmla="*/ 7139 h 9746"/>
                  <a:gd name="connsiteX33" fmla="*/ 3857 w 10001"/>
                  <a:gd name="connsiteY33" fmla="*/ 7186 h 9746"/>
                  <a:gd name="connsiteX34" fmla="*/ 3532 w 10001"/>
                  <a:gd name="connsiteY34" fmla="*/ 7186 h 9746"/>
                  <a:gd name="connsiteX35" fmla="*/ 3206 w 10001"/>
                  <a:gd name="connsiteY35" fmla="*/ 7186 h 9746"/>
                  <a:gd name="connsiteX36" fmla="*/ 2875 w 10001"/>
                  <a:gd name="connsiteY36" fmla="*/ 7117 h 9746"/>
                  <a:gd name="connsiteX37" fmla="*/ 2552 w 10001"/>
                  <a:gd name="connsiteY37" fmla="*/ 7025 h 9746"/>
                  <a:gd name="connsiteX38" fmla="*/ 2232 w 10001"/>
                  <a:gd name="connsiteY38" fmla="*/ 6863 h 9746"/>
                  <a:gd name="connsiteX39" fmla="*/ 1919 w 10001"/>
                  <a:gd name="connsiteY39" fmla="*/ 6679 h 9746"/>
                  <a:gd name="connsiteX40" fmla="*/ 1600 w 10001"/>
                  <a:gd name="connsiteY40" fmla="*/ 6471 h 9746"/>
                  <a:gd name="connsiteX41" fmla="*/ 1298 w 10001"/>
                  <a:gd name="connsiteY41" fmla="*/ 6170 h 9746"/>
                  <a:gd name="connsiteX42" fmla="*/ 993 w 10001"/>
                  <a:gd name="connsiteY42" fmla="*/ 5871 h 9746"/>
                  <a:gd name="connsiteX43" fmla="*/ 700 w 10001"/>
                  <a:gd name="connsiteY43" fmla="*/ 5525 h 9746"/>
                  <a:gd name="connsiteX44" fmla="*/ 405 w 10001"/>
                  <a:gd name="connsiteY44" fmla="*/ 5156 h 9746"/>
                  <a:gd name="connsiteX45" fmla="*/ 111 w 10001"/>
                  <a:gd name="connsiteY45" fmla="*/ 4718 h 9746"/>
                  <a:gd name="connsiteX46" fmla="*/ 111 w 10001"/>
                  <a:gd name="connsiteY46" fmla="*/ 4718 h 9746"/>
                  <a:gd name="connsiteX47" fmla="*/ 68 w 10001"/>
                  <a:gd name="connsiteY47" fmla="*/ 4649 h 9746"/>
                  <a:gd name="connsiteX48" fmla="*/ 32 w 10001"/>
                  <a:gd name="connsiteY48" fmla="*/ 4649 h 9746"/>
                  <a:gd name="connsiteX49" fmla="*/ 0 w 10001"/>
                  <a:gd name="connsiteY49" fmla="*/ 4695 h 9746"/>
                  <a:gd name="connsiteX50" fmla="*/ 0 w 10001"/>
                  <a:gd name="connsiteY50" fmla="*/ 4763 h 9746"/>
                  <a:gd name="connsiteX51" fmla="*/ 11 w 10001"/>
                  <a:gd name="connsiteY51" fmla="*/ 4902 h 9746"/>
                  <a:gd name="connsiteX52" fmla="*/ 43 w 10001"/>
                  <a:gd name="connsiteY52" fmla="*/ 5064 h 9746"/>
                  <a:gd name="connsiteX53" fmla="*/ 111 w 10001"/>
                  <a:gd name="connsiteY53" fmla="*/ 5248 h 9746"/>
                  <a:gd name="connsiteX54" fmla="*/ 203 w 10001"/>
                  <a:gd name="connsiteY54" fmla="*/ 5502 h 9746"/>
                  <a:gd name="connsiteX55" fmla="*/ 203 w 10001"/>
                  <a:gd name="connsiteY55" fmla="*/ 5502 h 9746"/>
                  <a:gd name="connsiteX56" fmla="*/ 472 w 10001"/>
                  <a:gd name="connsiteY56" fmla="*/ 5963 h 9746"/>
                  <a:gd name="connsiteX57" fmla="*/ 472 w 10001"/>
                  <a:gd name="connsiteY57" fmla="*/ 5963 h 9746"/>
                  <a:gd name="connsiteX58" fmla="*/ 834 w 10001"/>
                  <a:gd name="connsiteY58" fmla="*/ 6563 h 9746"/>
                  <a:gd name="connsiteX59" fmla="*/ 1195 w 10001"/>
                  <a:gd name="connsiteY59" fmla="*/ 7117 h 9746"/>
                  <a:gd name="connsiteX60" fmla="*/ 1557 w 10001"/>
                  <a:gd name="connsiteY60" fmla="*/ 7624 h 9746"/>
                  <a:gd name="connsiteX61" fmla="*/ 1919 w 10001"/>
                  <a:gd name="connsiteY61" fmla="*/ 8039 h 9746"/>
                  <a:gd name="connsiteX62" fmla="*/ 2280 w 10001"/>
                  <a:gd name="connsiteY62" fmla="*/ 8478 h 9746"/>
                  <a:gd name="connsiteX63" fmla="*/ 2643 w 10001"/>
                  <a:gd name="connsiteY63" fmla="*/ 8800 h 9746"/>
                  <a:gd name="connsiteX64" fmla="*/ 2998 w 10001"/>
                  <a:gd name="connsiteY64" fmla="*/ 9100 h 9746"/>
                  <a:gd name="connsiteX0" fmla="*/ 2998 w 10000"/>
                  <a:gd name="connsiteY0" fmla="*/ 9337 h 9817"/>
                  <a:gd name="connsiteX1" fmla="*/ 6836 w 10000"/>
                  <a:gd name="connsiteY1" fmla="*/ 9811 h 9817"/>
                  <a:gd name="connsiteX2" fmla="*/ 7165 w 10000"/>
                  <a:gd name="connsiteY2" fmla="*/ 9598 h 9817"/>
                  <a:gd name="connsiteX3" fmla="*/ 7491 w 10000"/>
                  <a:gd name="connsiteY3" fmla="*/ 9385 h 9817"/>
                  <a:gd name="connsiteX4" fmla="*/ 7821 w 10000"/>
                  <a:gd name="connsiteY4" fmla="*/ 9078 h 9817"/>
                  <a:gd name="connsiteX5" fmla="*/ 8135 w 10000"/>
                  <a:gd name="connsiteY5" fmla="*/ 8769 h 9817"/>
                  <a:gd name="connsiteX6" fmla="*/ 8453 w 10000"/>
                  <a:gd name="connsiteY6" fmla="*/ 8415 h 9817"/>
                  <a:gd name="connsiteX7" fmla="*/ 8754 w 10000"/>
                  <a:gd name="connsiteY7" fmla="*/ 8036 h 9817"/>
                  <a:gd name="connsiteX8" fmla="*/ 9061 w 10000"/>
                  <a:gd name="connsiteY8" fmla="*/ 7634 h 9817"/>
                  <a:gd name="connsiteX9" fmla="*/ 9367 w 10000"/>
                  <a:gd name="connsiteY9" fmla="*/ 7160 h 9817"/>
                  <a:gd name="connsiteX10" fmla="*/ 9662 w 10000"/>
                  <a:gd name="connsiteY10" fmla="*/ 6687 h 9817"/>
                  <a:gd name="connsiteX11" fmla="*/ 9978 w 10000"/>
                  <a:gd name="connsiteY11" fmla="*/ 6114 h 9817"/>
                  <a:gd name="connsiteX12" fmla="*/ 9965 w 10000"/>
                  <a:gd name="connsiteY12" fmla="*/ 0 h 9817"/>
                  <a:gd name="connsiteX13" fmla="*/ 9907 w 10000"/>
                  <a:gd name="connsiteY13" fmla="*/ 154 h 9817"/>
                  <a:gd name="connsiteX14" fmla="*/ 9625 w 10000"/>
                  <a:gd name="connsiteY14" fmla="*/ 840 h 9817"/>
                  <a:gd name="connsiteX15" fmla="*/ 9330 w 10000"/>
                  <a:gd name="connsiteY15" fmla="*/ 1503 h 9817"/>
                  <a:gd name="connsiteX16" fmla="*/ 9036 w 10000"/>
                  <a:gd name="connsiteY16" fmla="*/ 2142 h 9817"/>
                  <a:gd name="connsiteX17" fmla="*/ 8737 w 10000"/>
                  <a:gd name="connsiteY17" fmla="*/ 2758 h 9817"/>
                  <a:gd name="connsiteX18" fmla="*/ 8430 w 10000"/>
                  <a:gd name="connsiteY18" fmla="*/ 3326 h 9817"/>
                  <a:gd name="connsiteX19" fmla="*/ 8122 w 10000"/>
                  <a:gd name="connsiteY19" fmla="*/ 3847 h 9817"/>
                  <a:gd name="connsiteX20" fmla="*/ 7810 w 10000"/>
                  <a:gd name="connsiteY20" fmla="*/ 4321 h 9817"/>
                  <a:gd name="connsiteX21" fmla="*/ 7478 w 10000"/>
                  <a:gd name="connsiteY21" fmla="*/ 4770 h 9817"/>
                  <a:gd name="connsiteX22" fmla="*/ 7165 w 10000"/>
                  <a:gd name="connsiteY22" fmla="*/ 5196 h 9817"/>
                  <a:gd name="connsiteX23" fmla="*/ 6836 w 10000"/>
                  <a:gd name="connsiteY23" fmla="*/ 5598 h 9817"/>
                  <a:gd name="connsiteX24" fmla="*/ 6509 w 10000"/>
                  <a:gd name="connsiteY24" fmla="*/ 5953 h 9817"/>
                  <a:gd name="connsiteX25" fmla="*/ 6184 w 10000"/>
                  <a:gd name="connsiteY25" fmla="*/ 6236 h 9817"/>
                  <a:gd name="connsiteX26" fmla="*/ 5855 w 10000"/>
                  <a:gd name="connsiteY26" fmla="*/ 6497 h 9817"/>
                  <a:gd name="connsiteX27" fmla="*/ 5517 w 10000"/>
                  <a:gd name="connsiteY27" fmla="*/ 6759 h 9817"/>
                  <a:gd name="connsiteX28" fmla="*/ 5192 w 10000"/>
                  <a:gd name="connsiteY28" fmla="*/ 6994 h 9817"/>
                  <a:gd name="connsiteX29" fmla="*/ 4850 w 10000"/>
                  <a:gd name="connsiteY29" fmla="*/ 7113 h 9817"/>
                  <a:gd name="connsiteX30" fmla="*/ 4524 w 10000"/>
                  <a:gd name="connsiteY30" fmla="*/ 7254 h 9817"/>
                  <a:gd name="connsiteX31" fmla="*/ 4188 w 10000"/>
                  <a:gd name="connsiteY31" fmla="*/ 7325 h 9817"/>
                  <a:gd name="connsiteX32" fmla="*/ 3857 w 10000"/>
                  <a:gd name="connsiteY32" fmla="*/ 7373 h 9817"/>
                  <a:gd name="connsiteX33" fmla="*/ 3532 w 10000"/>
                  <a:gd name="connsiteY33" fmla="*/ 7373 h 9817"/>
                  <a:gd name="connsiteX34" fmla="*/ 3206 w 10000"/>
                  <a:gd name="connsiteY34" fmla="*/ 7373 h 9817"/>
                  <a:gd name="connsiteX35" fmla="*/ 2875 w 10000"/>
                  <a:gd name="connsiteY35" fmla="*/ 7302 h 9817"/>
                  <a:gd name="connsiteX36" fmla="*/ 2552 w 10000"/>
                  <a:gd name="connsiteY36" fmla="*/ 7208 h 9817"/>
                  <a:gd name="connsiteX37" fmla="*/ 2232 w 10000"/>
                  <a:gd name="connsiteY37" fmla="*/ 7042 h 9817"/>
                  <a:gd name="connsiteX38" fmla="*/ 1919 w 10000"/>
                  <a:gd name="connsiteY38" fmla="*/ 6853 h 9817"/>
                  <a:gd name="connsiteX39" fmla="*/ 1600 w 10000"/>
                  <a:gd name="connsiteY39" fmla="*/ 6640 h 9817"/>
                  <a:gd name="connsiteX40" fmla="*/ 1298 w 10000"/>
                  <a:gd name="connsiteY40" fmla="*/ 6331 h 9817"/>
                  <a:gd name="connsiteX41" fmla="*/ 993 w 10000"/>
                  <a:gd name="connsiteY41" fmla="*/ 6024 h 9817"/>
                  <a:gd name="connsiteX42" fmla="*/ 700 w 10000"/>
                  <a:gd name="connsiteY42" fmla="*/ 5669 h 9817"/>
                  <a:gd name="connsiteX43" fmla="*/ 405 w 10000"/>
                  <a:gd name="connsiteY43" fmla="*/ 5290 h 9817"/>
                  <a:gd name="connsiteX44" fmla="*/ 111 w 10000"/>
                  <a:gd name="connsiteY44" fmla="*/ 4841 h 9817"/>
                  <a:gd name="connsiteX45" fmla="*/ 111 w 10000"/>
                  <a:gd name="connsiteY45" fmla="*/ 4841 h 9817"/>
                  <a:gd name="connsiteX46" fmla="*/ 68 w 10000"/>
                  <a:gd name="connsiteY46" fmla="*/ 4770 h 9817"/>
                  <a:gd name="connsiteX47" fmla="*/ 32 w 10000"/>
                  <a:gd name="connsiteY47" fmla="*/ 4770 h 9817"/>
                  <a:gd name="connsiteX48" fmla="*/ 0 w 10000"/>
                  <a:gd name="connsiteY48" fmla="*/ 4817 h 9817"/>
                  <a:gd name="connsiteX49" fmla="*/ 0 w 10000"/>
                  <a:gd name="connsiteY49" fmla="*/ 4887 h 9817"/>
                  <a:gd name="connsiteX50" fmla="*/ 11 w 10000"/>
                  <a:gd name="connsiteY50" fmla="*/ 5030 h 9817"/>
                  <a:gd name="connsiteX51" fmla="*/ 43 w 10000"/>
                  <a:gd name="connsiteY51" fmla="*/ 5196 h 9817"/>
                  <a:gd name="connsiteX52" fmla="*/ 111 w 10000"/>
                  <a:gd name="connsiteY52" fmla="*/ 5385 h 9817"/>
                  <a:gd name="connsiteX53" fmla="*/ 203 w 10000"/>
                  <a:gd name="connsiteY53" fmla="*/ 5645 h 9817"/>
                  <a:gd name="connsiteX54" fmla="*/ 203 w 10000"/>
                  <a:gd name="connsiteY54" fmla="*/ 5645 h 9817"/>
                  <a:gd name="connsiteX55" fmla="*/ 472 w 10000"/>
                  <a:gd name="connsiteY55" fmla="*/ 6118 h 9817"/>
                  <a:gd name="connsiteX56" fmla="*/ 472 w 10000"/>
                  <a:gd name="connsiteY56" fmla="*/ 6118 h 9817"/>
                  <a:gd name="connsiteX57" fmla="*/ 834 w 10000"/>
                  <a:gd name="connsiteY57" fmla="*/ 6734 h 9817"/>
                  <a:gd name="connsiteX58" fmla="*/ 1195 w 10000"/>
                  <a:gd name="connsiteY58" fmla="*/ 7302 h 9817"/>
                  <a:gd name="connsiteX59" fmla="*/ 1557 w 10000"/>
                  <a:gd name="connsiteY59" fmla="*/ 7823 h 9817"/>
                  <a:gd name="connsiteX60" fmla="*/ 1919 w 10000"/>
                  <a:gd name="connsiteY60" fmla="*/ 8249 h 9817"/>
                  <a:gd name="connsiteX61" fmla="*/ 2280 w 10000"/>
                  <a:gd name="connsiteY61" fmla="*/ 8699 h 9817"/>
                  <a:gd name="connsiteX62" fmla="*/ 2643 w 10000"/>
                  <a:gd name="connsiteY62" fmla="*/ 9029 h 9817"/>
                  <a:gd name="connsiteX63" fmla="*/ 2998 w 10000"/>
                  <a:gd name="connsiteY63" fmla="*/ 9337 h 9817"/>
                  <a:gd name="connsiteX0" fmla="*/ 2998 w 10000"/>
                  <a:gd name="connsiteY0" fmla="*/ 9511 h 9777"/>
                  <a:gd name="connsiteX1" fmla="*/ 7165 w 10000"/>
                  <a:gd name="connsiteY1" fmla="*/ 9777 h 9777"/>
                  <a:gd name="connsiteX2" fmla="*/ 7491 w 10000"/>
                  <a:gd name="connsiteY2" fmla="*/ 9560 h 9777"/>
                  <a:gd name="connsiteX3" fmla="*/ 7821 w 10000"/>
                  <a:gd name="connsiteY3" fmla="*/ 9247 h 9777"/>
                  <a:gd name="connsiteX4" fmla="*/ 8135 w 10000"/>
                  <a:gd name="connsiteY4" fmla="*/ 8932 h 9777"/>
                  <a:gd name="connsiteX5" fmla="*/ 8453 w 10000"/>
                  <a:gd name="connsiteY5" fmla="*/ 8572 h 9777"/>
                  <a:gd name="connsiteX6" fmla="*/ 8754 w 10000"/>
                  <a:gd name="connsiteY6" fmla="*/ 8186 h 9777"/>
                  <a:gd name="connsiteX7" fmla="*/ 9061 w 10000"/>
                  <a:gd name="connsiteY7" fmla="*/ 7776 h 9777"/>
                  <a:gd name="connsiteX8" fmla="*/ 9367 w 10000"/>
                  <a:gd name="connsiteY8" fmla="*/ 7293 h 9777"/>
                  <a:gd name="connsiteX9" fmla="*/ 9662 w 10000"/>
                  <a:gd name="connsiteY9" fmla="*/ 6812 h 9777"/>
                  <a:gd name="connsiteX10" fmla="*/ 9978 w 10000"/>
                  <a:gd name="connsiteY10" fmla="*/ 6228 h 9777"/>
                  <a:gd name="connsiteX11" fmla="*/ 9965 w 10000"/>
                  <a:gd name="connsiteY11" fmla="*/ 0 h 9777"/>
                  <a:gd name="connsiteX12" fmla="*/ 9907 w 10000"/>
                  <a:gd name="connsiteY12" fmla="*/ 157 h 9777"/>
                  <a:gd name="connsiteX13" fmla="*/ 9625 w 10000"/>
                  <a:gd name="connsiteY13" fmla="*/ 856 h 9777"/>
                  <a:gd name="connsiteX14" fmla="*/ 9330 w 10000"/>
                  <a:gd name="connsiteY14" fmla="*/ 1531 h 9777"/>
                  <a:gd name="connsiteX15" fmla="*/ 9036 w 10000"/>
                  <a:gd name="connsiteY15" fmla="*/ 2182 h 9777"/>
                  <a:gd name="connsiteX16" fmla="*/ 8737 w 10000"/>
                  <a:gd name="connsiteY16" fmla="*/ 2809 h 9777"/>
                  <a:gd name="connsiteX17" fmla="*/ 8430 w 10000"/>
                  <a:gd name="connsiteY17" fmla="*/ 3388 h 9777"/>
                  <a:gd name="connsiteX18" fmla="*/ 8122 w 10000"/>
                  <a:gd name="connsiteY18" fmla="*/ 3919 h 9777"/>
                  <a:gd name="connsiteX19" fmla="*/ 7810 w 10000"/>
                  <a:gd name="connsiteY19" fmla="*/ 4402 h 9777"/>
                  <a:gd name="connsiteX20" fmla="*/ 7478 w 10000"/>
                  <a:gd name="connsiteY20" fmla="*/ 4859 h 9777"/>
                  <a:gd name="connsiteX21" fmla="*/ 7165 w 10000"/>
                  <a:gd name="connsiteY21" fmla="*/ 5293 h 9777"/>
                  <a:gd name="connsiteX22" fmla="*/ 6836 w 10000"/>
                  <a:gd name="connsiteY22" fmla="*/ 5702 h 9777"/>
                  <a:gd name="connsiteX23" fmla="*/ 6509 w 10000"/>
                  <a:gd name="connsiteY23" fmla="*/ 6064 h 9777"/>
                  <a:gd name="connsiteX24" fmla="*/ 6184 w 10000"/>
                  <a:gd name="connsiteY24" fmla="*/ 6352 h 9777"/>
                  <a:gd name="connsiteX25" fmla="*/ 5855 w 10000"/>
                  <a:gd name="connsiteY25" fmla="*/ 6618 h 9777"/>
                  <a:gd name="connsiteX26" fmla="*/ 5517 w 10000"/>
                  <a:gd name="connsiteY26" fmla="*/ 6885 h 9777"/>
                  <a:gd name="connsiteX27" fmla="*/ 5192 w 10000"/>
                  <a:gd name="connsiteY27" fmla="*/ 7124 h 9777"/>
                  <a:gd name="connsiteX28" fmla="*/ 4850 w 10000"/>
                  <a:gd name="connsiteY28" fmla="*/ 7246 h 9777"/>
                  <a:gd name="connsiteX29" fmla="*/ 4524 w 10000"/>
                  <a:gd name="connsiteY29" fmla="*/ 7389 h 9777"/>
                  <a:gd name="connsiteX30" fmla="*/ 4188 w 10000"/>
                  <a:gd name="connsiteY30" fmla="*/ 7462 h 9777"/>
                  <a:gd name="connsiteX31" fmla="*/ 3857 w 10000"/>
                  <a:gd name="connsiteY31" fmla="*/ 7510 h 9777"/>
                  <a:gd name="connsiteX32" fmla="*/ 3532 w 10000"/>
                  <a:gd name="connsiteY32" fmla="*/ 7510 h 9777"/>
                  <a:gd name="connsiteX33" fmla="*/ 3206 w 10000"/>
                  <a:gd name="connsiteY33" fmla="*/ 7510 h 9777"/>
                  <a:gd name="connsiteX34" fmla="*/ 2875 w 10000"/>
                  <a:gd name="connsiteY34" fmla="*/ 7438 h 9777"/>
                  <a:gd name="connsiteX35" fmla="*/ 2552 w 10000"/>
                  <a:gd name="connsiteY35" fmla="*/ 7342 h 9777"/>
                  <a:gd name="connsiteX36" fmla="*/ 2232 w 10000"/>
                  <a:gd name="connsiteY36" fmla="*/ 7173 h 9777"/>
                  <a:gd name="connsiteX37" fmla="*/ 1919 w 10000"/>
                  <a:gd name="connsiteY37" fmla="*/ 6981 h 9777"/>
                  <a:gd name="connsiteX38" fmla="*/ 1600 w 10000"/>
                  <a:gd name="connsiteY38" fmla="*/ 6764 h 9777"/>
                  <a:gd name="connsiteX39" fmla="*/ 1298 w 10000"/>
                  <a:gd name="connsiteY39" fmla="*/ 6449 h 9777"/>
                  <a:gd name="connsiteX40" fmla="*/ 993 w 10000"/>
                  <a:gd name="connsiteY40" fmla="*/ 6136 h 9777"/>
                  <a:gd name="connsiteX41" fmla="*/ 700 w 10000"/>
                  <a:gd name="connsiteY41" fmla="*/ 5775 h 9777"/>
                  <a:gd name="connsiteX42" fmla="*/ 405 w 10000"/>
                  <a:gd name="connsiteY42" fmla="*/ 5389 h 9777"/>
                  <a:gd name="connsiteX43" fmla="*/ 111 w 10000"/>
                  <a:gd name="connsiteY43" fmla="*/ 4931 h 9777"/>
                  <a:gd name="connsiteX44" fmla="*/ 111 w 10000"/>
                  <a:gd name="connsiteY44" fmla="*/ 4931 h 9777"/>
                  <a:gd name="connsiteX45" fmla="*/ 68 w 10000"/>
                  <a:gd name="connsiteY45" fmla="*/ 4859 h 9777"/>
                  <a:gd name="connsiteX46" fmla="*/ 32 w 10000"/>
                  <a:gd name="connsiteY46" fmla="*/ 4859 h 9777"/>
                  <a:gd name="connsiteX47" fmla="*/ 0 w 10000"/>
                  <a:gd name="connsiteY47" fmla="*/ 4907 h 9777"/>
                  <a:gd name="connsiteX48" fmla="*/ 0 w 10000"/>
                  <a:gd name="connsiteY48" fmla="*/ 4978 h 9777"/>
                  <a:gd name="connsiteX49" fmla="*/ 11 w 10000"/>
                  <a:gd name="connsiteY49" fmla="*/ 5124 h 9777"/>
                  <a:gd name="connsiteX50" fmla="*/ 43 w 10000"/>
                  <a:gd name="connsiteY50" fmla="*/ 5293 h 9777"/>
                  <a:gd name="connsiteX51" fmla="*/ 111 w 10000"/>
                  <a:gd name="connsiteY51" fmla="*/ 5485 h 9777"/>
                  <a:gd name="connsiteX52" fmla="*/ 203 w 10000"/>
                  <a:gd name="connsiteY52" fmla="*/ 5750 h 9777"/>
                  <a:gd name="connsiteX53" fmla="*/ 203 w 10000"/>
                  <a:gd name="connsiteY53" fmla="*/ 5750 h 9777"/>
                  <a:gd name="connsiteX54" fmla="*/ 472 w 10000"/>
                  <a:gd name="connsiteY54" fmla="*/ 6232 h 9777"/>
                  <a:gd name="connsiteX55" fmla="*/ 472 w 10000"/>
                  <a:gd name="connsiteY55" fmla="*/ 6232 h 9777"/>
                  <a:gd name="connsiteX56" fmla="*/ 834 w 10000"/>
                  <a:gd name="connsiteY56" fmla="*/ 6860 h 9777"/>
                  <a:gd name="connsiteX57" fmla="*/ 1195 w 10000"/>
                  <a:gd name="connsiteY57" fmla="*/ 7438 h 9777"/>
                  <a:gd name="connsiteX58" fmla="*/ 1557 w 10000"/>
                  <a:gd name="connsiteY58" fmla="*/ 7969 h 9777"/>
                  <a:gd name="connsiteX59" fmla="*/ 1919 w 10000"/>
                  <a:gd name="connsiteY59" fmla="*/ 8403 h 9777"/>
                  <a:gd name="connsiteX60" fmla="*/ 2280 w 10000"/>
                  <a:gd name="connsiteY60" fmla="*/ 8861 h 9777"/>
                  <a:gd name="connsiteX61" fmla="*/ 2643 w 10000"/>
                  <a:gd name="connsiteY61" fmla="*/ 9197 h 9777"/>
                  <a:gd name="connsiteX62" fmla="*/ 2998 w 10000"/>
                  <a:gd name="connsiteY62" fmla="*/ 9511 h 9777"/>
                  <a:gd name="connsiteX0" fmla="*/ 2998 w 10000"/>
                  <a:gd name="connsiteY0" fmla="*/ 9728 h 9798"/>
                  <a:gd name="connsiteX1" fmla="*/ 7491 w 10000"/>
                  <a:gd name="connsiteY1" fmla="*/ 9778 h 9798"/>
                  <a:gd name="connsiteX2" fmla="*/ 7821 w 10000"/>
                  <a:gd name="connsiteY2" fmla="*/ 9458 h 9798"/>
                  <a:gd name="connsiteX3" fmla="*/ 8135 w 10000"/>
                  <a:gd name="connsiteY3" fmla="*/ 9136 h 9798"/>
                  <a:gd name="connsiteX4" fmla="*/ 8453 w 10000"/>
                  <a:gd name="connsiteY4" fmla="*/ 8768 h 9798"/>
                  <a:gd name="connsiteX5" fmla="*/ 8754 w 10000"/>
                  <a:gd name="connsiteY5" fmla="*/ 8373 h 9798"/>
                  <a:gd name="connsiteX6" fmla="*/ 9061 w 10000"/>
                  <a:gd name="connsiteY6" fmla="*/ 7953 h 9798"/>
                  <a:gd name="connsiteX7" fmla="*/ 9367 w 10000"/>
                  <a:gd name="connsiteY7" fmla="*/ 7459 h 9798"/>
                  <a:gd name="connsiteX8" fmla="*/ 9662 w 10000"/>
                  <a:gd name="connsiteY8" fmla="*/ 6967 h 9798"/>
                  <a:gd name="connsiteX9" fmla="*/ 9978 w 10000"/>
                  <a:gd name="connsiteY9" fmla="*/ 6370 h 9798"/>
                  <a:gd name="connsiteX10" fmla="*/ 9965 w 10000"/>
                  <a:gd name="connsiteY10" fmla="*/ 0 h 9798"/>
                  <a:gd name="connsiteX11" fmla="*/ 9907 w 10000"/>
                  <a:gd name="connsiteY11" fmla="*/ 161 h 9798"/>
                  <a:gd name="connsiteX12" fmla="*/ 9625 w 10000"/>
                  <a:gd name="connsiteY12" fmla="*/ 876 h 9798"/>
                  <a:gd name="connsiteX13" fmla="*/ 9330 w 10000"/>
                  <a:gd name="connsiteY13" fmla="*/ 1566 h 9798"/>
                  <a:gd name="connsiteX14" fmla="*/ 9036 w 10000"/>
                  <a:gd name="connsiteY14" fmla="*/ 2232 h 9798"/>
                  <a:gd name="connsiteX15" fmla="*/ 8737 w 10000"/>
                  <a:gd name="connsiteY15" fmla="*/ 2873 h 9798"/>
                  <a:gd name="connsiteX16" fmla="*/ 8430 w 10000"/>
                  <a:gd name="connsiteY16" fmla="*/ 3465 h 9798"/>
                  <a:gd name="connsiteX17" fmla="*/ 8122 w 10000"/>
                  <a:gd name="connsiteY17" fmla="*/ 4008 h 9798"/>
                  <a:gd name="connsiteX18" fmla="*/ 7810 w 10000"/>
                  <a:gd name="connsiteY18" fmla="*/ 4502 h 9798"/>
                  <a:gd name="connsiteX19" fmla="*/ 7478 w 10000"/>
                  <a:gd name="connsiteY19" fmla="*/ 4970 h 9798"/>
                  <a:gd name="connsiteX20" fmla="*/ 7165 w 10000"/>
                  <a:gd name="connsiteY20" fmla="*/ 5414 h 9798"/>
                  <a:gd name="connsiteX21" fmla="*/ 6836 w 10000"/>
                  <a:gd name="connsiteY21" fmla="*/ 5832 h 9798"/>
                  <a:gd name="connsiteX22" fmla="*/ 6509 w 10000"/>
                  <a:gd name="connsiteY22" fmla="*/ 6202 h 9798"/>
                  <a:gd name="connsiteX23" fmla="*/ 6184 w 10000"/>
                  <a:gd name="connsiteY23" fmla="*/ 6497 h 9798"/>
                  <a:gd name="connsiteX24" fmla="*/ 5855 w 10000"/>
                  <a:gd name="connsiteY24" fmla="*/ 6769 h 9798"/>
                  <a:gd name="connsiteX25" fmla="*/ 5517 w 10000"/>
                  <a:gd name="connsiteY25" fmla="*/ 7042 h 9798"/>
                  <a:gd name="connsiteX26" fmla="*/ 5192 w 10000"/>
                  <a:gd name="connsiteY26" fmla="*/ 7286 h 9798"/>
                  <a:gd name="connsiteX27" fmla="*/ 4850 w 10000"/>
                  <a:gd name="connsiteY27" fmla="*/ 7411 h 9798"/>
                  <a:gd name="connsiteX28" fmla="*/ 4524 w 10000"/>
                  <a:gd name="connsiteY28" fmla="*/ 7558 h 9798"/>
                  <a:gd name="connsiteX29" fmla="*/ 4188 w 10000"/>
                  <a:gd name="connsiteY29" fmla="*/ 7632 h 9798"/>
                  <a:gd name="connsiteX30" fmla="*/ 3857 w 10000"/>
                  <a:gd name="connsiteY30" fmla="*/ 7681 h 9798"/>
                  <a:gd name="connsiteX31" fmla="*/ 3532 w 10000"/>
                  <a:gd name="connsiteY31" fmla="*/ 7681 h 9798"/>
                  <a:gd name="connsiteX32" fmla="*/ 3206 w 10000"/>
                  <a:gd name="connsiteY32" fmla="*/ 7681 h 9798"/>
                  <a:gd name="connsiteX33" fmla="*/ 2875 w 10000"/>
                  <a:gd name="connsiteY33" fmla="*/ 7608 h 9798"/>
                  <a:gd name="connsiteX34" fmla="*/ 2552 w 10000"/>
                  <a:gd name="connsiteY34" fmla="*/ 7509 h 9798"/>
                  <a:gd name="connsiteX35" fmla="*/ 2232 w 10000"/>
                  <a:gd name="connsiteY35" fmla="*/ 7337 h 9798"/>
                  <a:gd name="connsiteX36" fmla="*/ 1919 w 10000"/>
                  <a:gd name="connsiteY36" fmla="*/ 7140 h 9798"/>
                  <a:gd name="connsiteX37" fmla="*/ 1600 w 10000"/>
                  <a:gd name="connsiteY37" fmla="*/ 6918 h 9798"/>
                  <a:gd name="connsiteX38" fmla="*/ 1298 w 10000"/>
                  <a:gd name="connsiteY38" fmla="*/ 6596 h 9798"/>
                  <a:gd name="connsiteX39" fmla="*/ 993 w 10000"/>
                  <a:gd name="connsiteY39" fmla="*/ 6276 h 9798"/>
                  <a:gd name="connsiteX40" fmla="*/ 700 w 10000"/>
                  <a:gd name="connsiteY40" fmla="*/ 5907 h 9798"/>
                  <a:gd name="connsiteX41" fmla="*/ 405 w 10000"/>
                  <a:gd name="connsiteY41" fmla="*/ 5512 h 9798"/>
                  <a:gd name="connsiteX42" fmla="*/ 111 w 10000"/>
                  <a:gd name="connsiteY42" fmla="*/ 5043 h 9798"/>
                  <a:gd name="connsiteX43" fmla="*/ 111 w 10000"/>
                  <a:gd name="connsiteY43" fmla="*/ 5043 h 9798"/>
                  <a:gd name="connsiteX44" fmla="*/ 68 w 10000"/>
                  <a:gd name="connsiteY44" fmla="*/ 4970 h 9798"/>
                  <a:gd name="connsiteX45" fmla="*/ 32 w 10000"/>
                  <a:gd name="connsiteY45" fmla="*/ 4970 h 9798"/>
                  <a:gd name="connsiteX46" fmla="*/ 0 w 10000"/>
                  <a:gd name="connsiteY46" fmla="*/ 5019 h 9798"/>
                  <a:gd name="connsiteX47" fmla="*/ 0 w 10000"/>
                  <a:gd name="connsiteY47" fmla="*/ 5092 h 9798"/>
                  <a:gd name="connsiteX48" fmla="*/ 11 w 10000"/>
                  <a:gd name="connsiteY48" fmla="*/ 5241 h 9798"/>
                  <a:gd name="connsiteX49" fmla="*/ 43 w 10000"/>
                  <a:gd name="connsiteY49" fmla="*/ 5414 h 9798"/>
                  <a:gd name="connsiteX50" fmla="*/ 111 w 10000"/>
                  <a:gd name="connsiteY50" fmla="*/ 5610 h 9798"/>
                  <a:gd name="connsiteX51" fmla="*/ 203 w 10000"/>
                  <a:gd name="connsiteY51" fmla="*/ 5881 h 9798"/>
                  <a:gd name="connsiteX52" fmla="*/ 203 w 10000"/>
                  <a:gd name="connsiteY52" fmla="*/ 5881 h 9798"/>
                  <a:gd name="connsiteX53" fmla="*/ 472 w 10000"/>
                  <a:gd name="connsiteY53" fmla="*/ 6374 h 9798"/>
                  <a:gd name="connsiteX54" fmla="*/ 472 w 10000"/>
                  <a:gd name="connsiteY54" fmla="*/ 6374 h 9798"/>
                  <a:gd name="connsiteX55" fmla="*/ 834 w 10000"/>
                  <a:gd name="connsiteY55" fmla="*/ 7016 h 9798"/>
                  <a:gd name="connsiteX56" fmla="*/ 1195 w 10000"/>
                  <a:gd name="connsiteY56" fmla="*/ 7608 h 9798"/>
                  <a:gd name="connsiteX57" fmla="*/ 1557 w 10000"/>
                  <a:gd name="connsiteY57" fmla="*/ 8151 h 9798"/>
                  <a:gd name="connsiteX58" fmla="*/ 1919 w 10000"/>
                  <a:gd name="connsiteY58" fmla="*/ 8595 h 9798"/>
                  <a:gd name="connsiteX59" fmla="*/ 2280 w 10000"/>
                  <a:gd name="connsiteY59" fmla="*/ 9063 h 9798"/>
                  <a:gd name="connsiteX60" fmla="*/ 2643 w 10000"/>
                  <a:gd name="connsiteY60" fmla="*/ 9407 h 9798"/>
                  <a:gd name="connsiteX61" fmla="*/ 2998 w 10000"/>
                  <a:gd name="connsiteY61" fmla="*/ 9728 h 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10000" h="9798">
                    <a:moveTo>
                      <a:pt x="2998" y="9728"/>
                    </a:moveTo>
                    <a:cubicBezTo>
                      <a:pt x="3806" y="9790"/>
                      <a:pt x="6687" y="9823"/>
                      <a:pt x="7491" y="9778"/>
                    </a:cubicBezTo>
                    <a:lnTo>
                      <a:pt x="7821" y="9458"/>
                    </a:lnTo>
                    <a:lnTo>
                      <a:pt x="8135" y="9136"/>
                    </a:lnTo>
                    <a:lnTo>
                      <a:pt x="8453" y="8768"/>
                    </a:lnTo>
                    <a:lnTo>
                      <a:pt x="8754" y="8373"/>
                    </a:lnTo>
                    <a:lnTo>
                      <a:pt x="9061" y="7953"/>
                    </a:lnTo>
                    <a:lnTo>
                      <a:pt x="9367" y="7459"/>
                    </a:lnTo>
                    <a:lnTo>
                      <a:pt x="9662" y="6967"/>
                    </a:lnTo>
                    <a:lnTo>
                      <a:pt x="9978" y="6370"/>
                    </a:lnTo>
                    <a:cubicBezTo>
                      <a:pt x="10029" y="5208"/>
                      <a:pt x="9978" y="1035"/>
                      <a:pt x="9965" y="0"/>
                    </a:cubicBezTo>
                    <a:cubicBezTo>
                      <a:pt x="9946" y="53"/>
                      <a:pt x="9927" y="108"/>
                      <a:pt x="9907" y="161"/>
                    </a:cubicBezTo>
                    <a:cubicBezTo>
                      <a:pt x="9814" y="400"/>
                      <a:pt x="9719" y="637"/>
                      <a:pt x="9625" y="876"/>
                    </a:cubicBezTo>
                    <a:cubicBezTo>
                      <a:pt x="9526" y="1106"/>
                      <a:pt x="9428" y="1337"/>
                      <a:pt x="9330" y="1566"/>
                    </a:cubicBezTo>
                    <a:lnTo>
                      <a:pt x="9036" y="2232"/>
                    </a:lnTo>
                    <a:lnTo>
                      <a:pt x="8737" y="2873"/>
                    </a:lnTo>
                    <a:cubicBezTo>
                      <a:pt x="8633" y="3070"/>
                      <a:pt x="8531" y="3269"/>
                      <a:pt x="8430" y="3465"/>
                    </a:cubicBezTo>
                    <a:lnTo>
                      <a:pt x="8122" y="4008"/>
                    </a:lnTo>
                    <a:lnTo>
                      <a:pt x="7810" y="4502"/>
                    </a:lnTo>
                    <a:lnTo>
                      <a:pt x="7478" y="4970"/>
                    </a:lnTo>
                    <a:lnTo>
                      <a:pt x="7165" y="5414"/>
                    </a:lnTo>
                    <a:lnTo>
                      <a:pt x="6836" y="5832"/>
                    </a:lnTo>
                    <a:lnTo>
                      <a:pt x="6509" y="6202"/>
                    </a:lnTo>
                    <a:lnTo>
                      <a:pt x="6184" y="6497"/>
                    </a:lnTo>
                    <a:lnTo>
                      <a:pt x="5855" y="6769"/>
                    </a:lnTo>
                    <a:lnTo>
                      <a:pt x="5517" y="7042"/>
                    </a:lnTo>
                    <a:lnTo>
                      <a:pt x="5192" y="7286"/>
                    </a:lnTo>
                    <a:lnTo>
                      <a:pt x="4850" y="7411"/>
                    </a:lnTo>
                    <a:lnTo>
                      <a:pt x="4524" y="7558"/>
                    </a:lnTo>
                    <a:lnTo>
                      <a:pt x="4188" y="7632"/>
                    </a:lnTo>
                    <a:lnTo>
                      <a:pt x="3857" y="7681"/>
                    </a:lnTo>
                    <a:lnTo>
                      <a:pt x="3532" y="7681"/>
                    </a:lnTo>
                    <a:lnTo>
                      <a:pt x="3206" y="7681"/>
                    </a:lnTo>
                    <a:lnTo>
                      <a:pt x="2875" y="7608"/>
                    </a:lnTo>
                    <a:lnTo>
                      <a:pt x="2552" y="7509"/>
                    </a:lnTo>
                    <a:lnTo>
                      <a:pt x="2232" y="7337"/>
                    </a:lnTo>
                    <a:lnTo>
                      <a:pt x="1919" y="7140"/>
                    </a:lnTo>
                    <a:lnTo>
                      <a:pt x="1600" y="6918"/>
                    </a:lnTo>
                    <a:lnTo>
                      <a:pt x="1298" y="6596"/>
                    </a:lnTo>
                    <a:lnTo>
                      <a:pt x="993" y="6276"/>
                    </a:lnTo>
                    <a:lnTo>
                      <a:pt x="700" y="5907"/>
                    </a:lnTo>
                    <a:lnTo>
                      <a:pt x="405" y="5512"/>
                    </a:lnTo>
                    <a:lnTo>
                      <a:pt x="111" y="5043"/>
                    </a:lnTo>
                    <a:lnTo>
                      <a:pt x="111" y="5043"/>
                    </a:lnTo>
                    <a:cubicBezTo>
                      <a:pt x="95" y="5019"/>
                      <a:pt x="82" y="4994"/>
                      <a:pt x="68" y="4970"/>
                    </a:cubicBezTo>
                    <a:lnTo>
                      <a:pt x="32" y="4970"/>
                    </a:lnTo>
                    <a:cubicBezTo>
                      <a:pt x="20" y="4986"/>
                      <a:pt x="9" y="5004"/>
                      <a:pt x="0" y="5019"/>
                    </a:cubicBezTo>
                    <a:lnTo>
                      <a:pt x="0" y="5092"/>
                    </a:lnTo>
                    <a:cubicBezTo>
                      <a:pt x="4" y="5142"/>
                      <a:pt x="7" y="5191"/>
                      <a:pt x="11" y="5241"/>
                    </a:cubicBezTo>
                    <a:cubicBezTo>
                      <a:pt x="23" y="5298"/>
                      <a:pt x="34" y="5356"/>
                      <a:pt x="43" y="5414"/>
                    </a:cubicBezTo>
                    <a:cubicBezTo>
                      <a:pt x="65" y="5479"/>
                      <a:pt x="88" y="5545"/>
                      <a:pt x="111" y="5610"/>
                    </a:cubicBezTo>
                    <a:cubicBezTo>
                      <a:pt x="142" y="5701"/>
                      <a:pt x="171" y="5792"/>
                      <a:pt x="203" y="5881"/>
                    </a:cubicBezTo>
                    <a:lnTo>
                      <a:pt x="203" y="5881"/>
                    </a:lnTo>
                    <a:cubicBezTo>
                      <a:pt x="293" y="6045"/>
                      <a:pt x="382" y="6210"/>
                      <a:pt x="472" y="6374"/>
                    </a:cubicBezTo>
                    <a:lnTo>
                      <a:pt x="472" y="6374"/>
                    </a:lnTo>
                    <a:lnTo>
                      <a:pt x="834" y="7016"/>
                    </a:lnTo>
                    <a:lnTo>
                      <a:pt x="1195" y="7608"/>
                    </a:lnTo>
                    <a:lnTo>
                      <a:pt x="1557" y="8151"/>
                    </a:lnTo>
                    <a:lnTo>
                      <a:pt x="1919" y="8595"/>
                    </a:lnTo>
                    <a:lnTo>
                      <a:pt x="2280" y="9063"/>
                    </a:lnTo>
                    <a:lnTo>
                      <a:pt x="2643" y="9407"/>
                    </a:lnTo>
                    <a:lnTo>
                      <a:pt x="2998" y="972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5" name="Freeform 32"/>
              <p:cNvSpPr>
                <a:spLocks/>
              </p:cNvSpPr>
              <p:nvPr/>
            </p:nvSpPr>
            <p:spPr bwMode="auto">
              <a:xfrm>
                <a:off x="5047118" y="4489341"/>
                <a:ext cx="3356031" cy="1544601"/>
              </a:xfrm>
              <a:custGeom>
                <a:avLst/>
                <a:gdLst>
                  <a:gd name="T0" fmla="*/ 73 w 1557"/>
                  <a:gd name="T1" fmla="*/ 688 h 716"/>
                  <a:gd name="T2" fmla="*/ 149 w 1557"/>
                  <a:gd name="T3" fmla="*/ 703 h 716"/>
                  <a:gd name="T4" fmla="*/ 226 w 1557"/>
                  <a:gd name="T5" fmla="*/ 712 h 716"/>
                  <a:gd name="T6" fmla="*/ 309 w 1557"/>
                  <a:gd name="T7" fmla="*/ 716 h 716"/>
                  <a:gd name="T8" fmla="*/ 393 w 1557"/>
                  <a:gd name="T9" fmla="*/ 714 h 716"/>
                  <a:gd name="T10" fmla="*/ 482 w 1557"/>
                  <a:gd name="T11" fmla="*/ 707 h 716"/>
                  <a:gd name="T12" fmla="*/ 572 w 1557"/>
                  <a:gd name="T13" fmla="*/ 694 h 716"/>
                  <a:gd name="T14" fmla="*/ 666 w 1557"/>
                  <a:gd name="T15" fmla="*/ 676 h 716"/>
                  <a:gd name="T16" fmla="*/ 760 w 1557"/>
                  <a:gd name="T17" fmla="*/ 650 h 716"/>
                  <a:gd name="T18" fmla="*/ 857 w 1557"/>
                  <a:gd name="T19" fmla="*/ 617 h 716"/>
                  <a:gd name="T20" fmla="*/ 955 w 1557"/>
                  <a:gd name="T21" fmla="*/ 578 h 716"/>
                  <a:gd name="T22" fmla="*/ 1054 w 1557"/>
                  <a:gd name="T23" fmla="*/ 532 h 716"/>
                  <a:gd name="T24" fmla="*/ 1156 w 1557"/>
                  <a:gd name="T25" fmla="*/ 479 h 716"/>
                  <a:gd name="T26" fmla="*/ 1255 w 1557"/>
                  <a:gd name="T27" fmla="*/ 416 h 716"/>
                  <a:gd name="T28" fmla="*/ 1356 w 1557"/>
                  <a:gd name="T29" fmla="*/ 346 h 716"/>
                  <a:gd name="T30" fmla="*/ 1456 w 1557"/>
                  <a:gd name="T31" fmla="*/ 269 h 716"/>
                  <a:gd name="T32" fmla="*/ 1557 w 1557"/>
                  <a:gd name="T33" fmla="*/ 184 h 716"/>
                  <a:gd name="T34" fmla="*/ 1417 w 1557"/>
                  <a:gd name="T35" fmla="*/ 0 h 716"/>
                  <a:gd name="T36" fmla="*/ 1332 w 1557"/>
                  <a:gd name="T37" fmla="*/ 77 h 716"/>
                  <a:gd name="T38" fmla="*/ 1244 w 1557"/>
                  <a:gd name="T39" fmla="*/ 153 h 716"/>
                  <a:gd name="T40" fmla="*/ 1156 w 1557"/>
                  <a:gd name="T41" fmla="*/ 223 h 716"/>
                  <a:gd name="T42" fmla="*/ 1064 w 1557"/>
                  <a:gd name="T43" fmla="*/ 289 h 716"/>
                  <a:gd name="T44" fmla="*/ 972 w 1557"/>
                  <a:gd name="T45" fmla="*/ 350 h 716"/>
                  <a:gd name="T46" fmla="*/ 878 w 1557"/>
                  <a:gd name="T47" fmla="*/ 407 h 716"/>
                  <a:gd name="T48" fmla="*/ 784 w 1557"/>
                  <a:gd name="T49" fmla="*/ 458 h 716"/>
                  <a:gd name="T50" fmla="*/ 692 w 1557"/>
                  <a:gd name="T51" fmla="*/ 504 h 716"/>
                  <a:gd name="T52" fmla="*/ 598 w 1557"/>
                  <a:gd name="T53" fmla="*/ 545 h 716"/>
                  <a:gd name="T54" fmla="*/ 508 w 1557"/>
                  <a:gd name="T55" fmla="*/ 580 h 716"/>
                  <a:gd name="T56" fmla="*/ 417 w 1557"/>
                  <a:gd name="T57" fmla="*/ 609 h 716"/>
                  <a:gd name="T58" fmla="*/ 331 w 1557"/>
                  <a:gd name="T59" fmla="*/ 631 h 716"/>
                  <a:gd name="T60" fmla="*/ 244 w 1557"/>
                  <a:gd name="T61" fmla="*/ 648 h 716"/>
                  <a:gd name="T62" fmla="*/ 163 w 1557"/>
                  <a:gd name="T63" fmla="*/ 657 h 716"/>
                  <a:gd name="T64" fmla="*/ 84 w 1557"/>
                  <a:gd name="T65" fmla="*/ 661 h 716"/>
                  <a:gd name="T66" fmla="*/ 11 w 1557"/>
                  <a:gd name="T67" fmla="*/ 657 h 716"/>
                  <a:gd name="T68" fmla="*/ 5 w 1557"/>
                  <a:gd name="T69" fmla="*/ 655 h 716"/>
                  <a:gd name="T70" fmla="*/ 0 w 1557"/>
                  <a:gd name="T71" fmla="*/ 659 h 716"/>
                  <a:gd name="T72" fmla="*/ 3 w 1557"/>
                  <a:gd name="T73" fmla="*/ 666 h 716"/>
                  <a:gd name="T74" fmla="*/ 20 w 1557"/>
                  <a:gd name="T75" fmla="*/ 674 h 716"/>
                  <a:gd name="T76" fmla="*/ 33 w 1557"/>
                  <a:gd name="T77" fmla="*/ 677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57" h="716">
                    <a:moveTo>
                      <a:pt x="73" y="688"/>
                    </a:moveTo>
                    <a:lnTo>
                      <a:pt x="73" y="688"/>
                    </a:lnTo>
                    <a:lnTo>
                      <a:pt x="110" y="696"/>
                    </a:lnTo>
                    <a:lnTo>
                      <a:pt x="149" y="703"/>
                    </a:lnTo>
                    <a:lnTo>
                      <a:pt x="187" y="709"/>
                    </a:lnTo>
                    <a:lnTo>
                      <a:pt x="226" y="712"/>
                    </a:lnTo>
                    <a:lnTo>
                      <a:pt x="266" y="714"/>
                    </a:lnTo>
                    <a:lnTo>
                      <a:pt x="309" y="716"/>
                    </a:lnTo>
                    <a:lnTo>
                      <a:pt x="349" y="716"/>
                    </a:lnTo>
                    <a:lnTo>
                      <a:pt x="393" y="714"/>
                    </a:lnTo>
                    <a:lnTo>
                      <a:pt x="438" y="712"/>
                    </a:lnTo>
                    <a:lnTo>
                      <a:pt x="482" y="707"/>
                    </a:lnTo>
                    <a:lnTo>
                      <a:pt x="526" y="701"/>
                    </a:lnTo>
                    <a:lnTo>
                      <a:pt x="572" y="694"/>
                    </a:lnTo>
                    <a:lnTo>
                      <a:pt x="618" y="687"/>
                    </a:lnTo>
                    <a:lnTo>
                      <a:pt x="666" y="676"/>
                    </a:lnTo>
                    <a:lnTo>
                      <a:pt x="712" y="663"/>
                    </a:lnTo>
                    <a:lnTo>
                      <a:pt x="760" y="650"/>
                    </a:lnTo>
                    <a:lnTo>
                      <a:pt x="810" y="635"/>
                    </a:lnTo>
                    <a:lnTo>
                      <a:pt x="857" y="617"/>
                    </a:lnTo>
                    <a:lnTo>
                      <a:pt x="907" y="598"/>
                    </a:lnTo>
                    <a:lnTo>
                      <a:pt x="955" y="578"/>
                    </a:lnTo>
                    <a:lnTo>
                      <a:pt x="1005" y="556"/>
                    </a:lnTo>
                    <a:lnTo>
                      <a:pt x="1054" y="532"/>
                    </a:lnTo>
                    <a:lnTo>
                      <a:pt x="1104" y="506"/>
                    </a:lnTo>
                    <a:lnTo>
                      <a:pt x="1156" y="479"/>
                    </a:lnTo>
                    <a:lnTo>
                      <a:pt x="1205" y="447"/>
                    </a:lnTo>
                    <a:lnTo>
                      <a:pt x="1255" y="416"/>
                    </a:lnTo>
                    <a:lnTo>
                      <a:pt x="1307" y="383"/>
                    </a:lnTo>
                    <a:lnTo>
                      <a:pt x="1356" y="346"/>
                    </a:lnTo>
                    <a:lnTo>
                      <a:pt x="1406" y="309"/>
                    </a:lnTo>
                    <a:lnTo>
                      <a:pt x="1456" y="269"/>
                    </a:lnTo>
                    <a:lnTo>
                      <a:pt x="1507" y="226"/>
                    </a:lnTo>
                    <a:lnTo>
                      <a:pt x="1557" y="184"/>
                    </a:lnTo>
                    <a:lnTo>
                      <a:pt x="1417" y="0"/>
                    </a:lnTo>
                    <a:lnTo>
                      <a:pt x="1417" y="0"/>
                    </a:lnTo>
                    <a:lnTo>
                      <a:pt x="1375" y="38"/>
                    </a:lnTo>
                    <a:lnTo>
                      <a:pt x="1332" y="77"/>
                    </a:lnTo>
                    <a:lnTo>
                      <a:pt x="1288" y="116"/>
                    </a:lnTo>
                    <a:lnTo>
                      <a:pt x="1244" y="153"/>
                    </a:lnTo>
                    <a:lnTo>
                      <a:pt x="1200" y="188"/>
                    </a:lnTo>
                    <a:lnTo>
                      <a:pt x="1156" y="223"/>
                    </a:lnTo>
                    <a:lnTo>
                      <a:pt x="1110" y="256"/>
                    </a:lnTo>
                    <a:lnTo>
                      <a:pt x="1064" y="289"/>
                    </a:lnTo>
                    <a:lnTo>
                      <a:pt x="1018" y="320"/>
                    </a:lnTo>
                    <a:lnTo>
                      <a:pt x="972" y="350"/>
                    </a:lnTo>
                    <a:lnTo>
                      <a:pt x="924" y="379"/>
                    </a:lnTo>
                    <a:lnTo>
                      <a:pt x="878" y="407"/>
                    </a:lnTo>
                    <a:lnTo>
                      <a:pt x="832" y="434"/>
                    </a:lnTo>
                    <a:lnTo>
                      <a:pt x="784" y="458"/>
                    </a:lnTo>
                    <a:lnTo>
                      <a:pt x="738" y="482"/>
                    </a:lnTo>
                    <a:lnTo>
                      <a:pt x="692" y="504"/>
                    </a:lnTo>
                    <a:lnTo>
                      <a:pt x="646" y="526"/>
                    </a:lnTo>
                    <a:lnTo>
                      <a:pt x="598" y="545"/>
                    </a:lnTo>
                    <a:lnTo>
                      <a:pt x="554" y="563"/>
                    </a:lnTo>
                    <a:lnTo>
                      <a:pt x="508" y="580"/>
                    </a:lnTo>
                    <a:lnTo>
                      <a:pt x="462" y="595"/>
                    </a:lnTo>
                    <a:lnTo>
                      <a:pt x="417" y="609"/>
                    </a:lnTo>
                    <a:lnTo>
                      <a:pt x="373" y="620"/>
                    </a:lnTo>
                    <a:lnTo>
                      <a:pt x="331" y="631"/>
                    </a:lnTo>
                    <a:lnTo>
                      <a:pt x="287" y="641"/>
                    </a:lnTo>
                    <a:lnTo>
                      <a:pt x="244" y="648"/>
                    </a:lnTo>
                    <a:lnTo>
                      <a:pt x="204" y="653"/>
                    </a:lnTo>
                    <a:lnTo>
                      <a:pt x="163" y="657"/>
                    </a:lnTo>
                    <a:lnTo>
                      <a:pt x="123" y="661"/>
                    </a:lnTo>
                    <a:lnTo>
                      <a:pt x="84" y="661"/>
                    </a:lnTo>
                    <a:lnTo>
                      <a:pt x="47" y="659"/>
                    </a:lnTo>
                    <a:lnTo>
                      <a:pt x="11" y="657"/>
                    </a:lnTo>
                    <a:lnTo>
                      <a:pt x="11" y="657"/>
                    </a:lnTo>
                    <a:lnTo>
                      <a:pt x="5" y="655"/>
                    </a:lnTo>
                    <a:lnTo>
                      <a:pt x="1" y="657"/>
                    </a:lnTo>
                    <a:lnTo>
                      <a:pt x="0" y="659"/>
                    </a:lnTo>
                    <a:lnTo>
                      <a:pt x="0" y="663"/>
                    </a:lnTo>
                    <a:lnTo>
                      <a:pt x="3" y="666"/>
                    </a:lnTo>
                    <a:lnTo>
                      <a:pt x="11" y="670"/>
                    </a:lnTo>
                    <a:lnTo>
                      <a:pt x="20" y="674"/>
                    </a:lnTo>
                    <a:lnTo>
                      <a:pt x="33" y="677"/>
                    </a:lnTo>
                    <a:lnTo>
                      <a:pt x="33" y="677"/>
                    </a:lnTo>
                    <a:lnTo>
                      <a:pt x="73" y="68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80" name="Freeform 34"/>
              <p:cNvSpPr>
                <a:spLocks/>
              </p:cNvSpPr>
              <p:nvPr userDrawn="1"/>
            </p:nvSpPr>
            <p:spPr bwMode="auto">
              <a:xfrm>
                <a:off x="5944070" y="34924"/>
                <a:ext cx="3195692" cy="1552537"/>
              </a:xfrm>
              <a:custGeom>
                <a:avLst/>
                <a:gdLst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425841 w 3832525"/>
                  <a:gd name="connsiteY6" fmla="*/ 75467 h 1552473"/>
                  <a:gd name="connsiteX7" fmla="*/ 3538023 w 3832525"/>
                  <a:gd name="connsiteY7" fmla="*/ 103498 h 1552473"/>
                  <a:gd name="connsiteX8" fmla="*/ 3643732 w 3832525"/>
                  <a:gd name="connsiteY8" fmla="*/ 131529 h 1552473"/>
                  <a:gd name="connsiteX9" fmla="*/ 3751598 w 3832525"/>
                  <a:gd name="connsiteY9" fmla="*/ 168185 h 1552473"/>
                  <a:gd name="connsiteX10" fmla="*/ 3832525 w 3832525"/>
                  <a:gd name="connsiteY10" fmla="*/ 199835 h 1552473"/>
                  <a:gd name="connsiteX11" fmla="*/ 3832525 w 3832525"/>
                  <a:gd name="connsiteY11" fmla="*/ 283571 h 1552473"/>
                  <a:gd name="connsiteX12" fmla="*/ 3742969 w 3832525"/>
                  <a:gd name="connsiteY12" fmla="*/ 263058 h 1552473"/>
                  <a:gd name="connsiteX13" fmla="*/ 3641575 w 3832525"/>
                  <a:gd name="connsiteY13" fmla="*/ 247964 h 1552473"/>
                  <a:gd name="connsiteX14" fmla="*/ 3533708 w 3832525"/>
                  <a:gd name="connsiteY14" fmla="*/ 230715 h 1552473"/>
                  <a:gd name="connsiteX15" fmla="*/ 3425841 w 3832525"/>
                  <a:gd name="connsiteY15" fmla="*/ 224246 h 1552473"/>
                  <a:gd name="connsiteX16" fmla="*/ 3311503 w 3832525"/>
                  <a:gd name="connsiteY16" fmla="*/ 215621 h 1552473"/>
                  <a:gd name="connsiteX17" fmla="*/ 3195007 w 3832525"/>
                  <a:gd name="connsiteY17" fmla="*/ 215621 h 1552473"/>
                  <a:gd name="connsiteX18" fmla="*/ 3080669 w 3832525"/>
                  <a:gd name="connsiteY18" fmla="*/ 219934 h 1552473"/>
                  <a:gd name="connsiteX19" fmla="*/ 2962015 w 3832525"/>
                  <a:gd name="connsiteY19" fmla="*/ 226402 h 1552473"/>
                  <a:gd name="connsiteX20" fmla="*/ 2839047 w 3832525"/>
                  <a:gd name="connsiteY20" fmla="*/ 239340 h 1552473"/>
                  <a:gd name="connsiteX21" fmla="*/ 2716080 w 3832525"/>
                  <a:gd name="connsiteY21" fmla="*/ 258746 h 1552473"/>
                  <a:gd name="connsiteX22" fmla="*/ 2593112 w 3832525"/>
                  <a:gd name="connsiteY22" fmla="*/ 278151 h 1552473"/>
                  <a:gd name="connsiteX23" fmla="*/ 2465829 w 3832525"/>
                  <a:gd name="connsiteY23" fmla="*/ 306182 h 1552473"/>
                  <a:gd name="connsiteX24" fmla="*/ 2338547 w 3832525"/>
                  <a:gd name="connsiteY24" fmla="*/ 338525 h 1552473"/>
                  <a:gd name="connsiteX25" fmla="*/ 2206950 w 3832525"/>
                  <a:gd name="connsiteY25" fmla="*/ 377337 h 1552473"/>
                  <a:gd name="connsiteX26" fmla="*/ 2079667 w 3832525"/>
                  <a:gd name="connsiteY26" fmla="*/ 418305 h 1552473"/>
                  <a:gd name="connsiteX27" fmla="*/ 1948070 w 3832525"/>
                  <a:gd name="connsiteY27" fmla="*/ 465742 h 1552473"/>
                  <a:gd name="connsiteX28" fmla="*/ 1822945 w 3832525"/>
                  <a:gd name="connsiteY28" fmla="*/ 517491 h 1552473"/>
                  <a:gd name="connsiteX29" fmla="*/ 1691348 w 3832525"/>
                  <a:gd name="connsiteY29" fmla="*/ 573553 h 1552473"/>
                  <a:gd name="connsiteX30" fmla="*/ 1559750 w 3832525"/>
                  <a:gd name="connsiteY30" fmla="*/ 636083 h 1552473"/>
                  <a:gd name="connsiteX31" fmla="*/ 1428153 w 3832525"/>
                  <a:gd name="connsiteY31" fmla="*/ 702925 h 1552473"/>
                  <a:gd name="connsiteX32" fmla="*/ 1300871 w 3832525"/>
                  <a:gd name="connsiteY32" fmla="*/ 776236 h 1552473"/>
                  <a:gd name="connsiteX33" fmla="*/ 1171431 w 3832525"/>
                  <a:gd name="connsiteY33" fmla="*/ 853860 h 1552473"/>
                  <a:gd name="connsiteX34" fmla="*/ 1044148 w 3832525"/>
                  <a:gd name="connsiteY34" fmla="*/ 937952 h 1552473"/>
                  <a:gd name="connsiteX35" fmla="*/ 916866 w 3832525"/>
                  <a:gd name="connsiteY35" fmla="*/ 1026357 h 1552473"/>
                  <a:gd name="connsiteX36" fmla="*/ 789583 w 3832525"/>
                  <a:gd name="connsiteY36" fmla="*/ 1121231 h 1552473"/>
                  <a:gd name="connsiteX37" fmla="*/ 666615 w 3832525"/>
                  <a:gd name="connsiteY37" fmla="*/ 1220416 h 1552473"/>
                  <a:gd name="connsiteX38" fmla="*/ 543648 w 3832525"/>
                  <a:gd name="connsiteY38" fmla="*/ 1323914 h 1552473"/>
                  <a:gd name="connsiteX39" fmla="*/ 420680 w 3832525"/>
                  <a:gd name="connsiteY39" fmla="*/ 1433881 h 1552473"/>
                  <a:gd name="connsiteX40" fmla="*/ 299869 w 3832525"/>
                  <a:gd name="connsiteY40" fmla="*/ 1552473 h 1552473"/>
                  <a:gd name="connsiteX41" fmla="*/ 0 w 3832525"/>
                  <a:gd name="connsiteY41" fmla="*/ 1136324 h 1552473"/>
                  <a:gd name="connsiteX42" fmla="*/ 118653 w 3832525"/>
                  <a:gd name="connsiteY42" fmla="*/ 1026357 h 1552473"/>
                  <a:gd name="connsiteX43" fmla="*/ 237307 w 3832525"/>
                  <a:gd name="connsiteY43" fmla="*/ 918547 h 1552473"/>
                  <a:gd name="connsiteX44" fmla="*/ 360274 w 3832525"/>
                  <a:gd name="connsiteY44" fmla="*/ 819361 h 1552473"/>
                  <a:gd name="connsiteX45" fmla="*/ 487557 w 3832525"/>
                  <a:gd name="connsiteY45" fmla="*/ 724487 h 1552473"/>
                  <a:gd name="connsiteX46" fmla="*/ 614839 w 3832525"/>
                  <a:gd name="connsiteY46" fmla="*/ 636083 h 1552473"/>
                  <a:gd name="connsiteX47" fmla="*/ 742122 w 3832525"/>
                  <a:gd name="connsiteY47" fmla="*/ 556303 h 1552473"/>
                  <a:gd name="connsiteX48" fmla="*/ 873719 w 3832525"/>
                  <a:gd name="connsiteY48" fmla="*/ 480835 h 1552473"/>
                  <a:gd name="connsiteX49" fmla="*/ 998844 w 3832525"/>
                  <a:gd name="connsiteY49" fmla="*/ 409680 h 1552473"/>
                  <a:gd name="connsiteX50" fmla="*/ 1130442 w 3832525"/>
                  <a:gd name="connsiteY50" fmla="*/ 347150 h 1552473"/>
                  <a:gd name="connsiteX51" fmla="*/ 1266353 w 3832525"/>
                  <a:gd name="connsiteY51" fmla="*/ 291089 h 1552473"/>
                  <a:gd name="connsiteX52" fmla="*/ 1397951 w 3832525"/>
                  <a:gd name="connsiteY52" fmla="*/ 239340 h 1552473"/>
                  <a:gd name="connsiteX53" fmla="*/ 1527390 w 3832525"/>
                  <a:gd name="connsiteY53" fmla="*/ 191903 h 1552473"/>
                  <a:gd name="connsiteX54" fmla="*/ 1663302 w 3832525"/>
                  <a:gd name="connsiteY54" fmla="*/ 148779 h 1552473"/>
                  <a:gd name="connsiteX55" fmla="*/ 1794899 w 3832525"/>
                  <a:gd name="connsiteY55" fmla="*/ 112123 h 1552473"/>
                  <a:gd name="connsiteX56" fmla="*/ 1928654 w 3832525"/>
                  <a:gd name="connsiteY56" fmla="*/ 79780 h 1552473"/>
                  <a:gd name="connsiteX57" fmla="*/ 2060251 w 3832525"/>
                  <a:gd name="connsiteY57" fmla="*/ 56062 h 1552473"/>
                  <a:gd name="connsiteX58" fmla="*/ 2191848 w 3832525"/>
                  <a:gd name="connsiteY58" fmla="*/ 36656 h 1552473"/>
                  <a:gd name="connsiteX59" fmla="*/ 2321288 w 3832525"/>
                  <a:gd name="connsiteY59" fmla="*/ 21562 h 1552473"/>
                  <a:gd name="connsiteX60" fmla="*/ 2448571 w 3832525"/>
                  <a:gd name="connsiteY60" fmla="*/ 8625 h 1552473"/>
                  <a:gd name="connsiteX61" fmla="*/ 2580168 w 3832525"/>
                  <a:gd name="connsiteY61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538023 w 3832525"/>
                  <a:gd name="connsiteY6" fmla="*/ 103498 h 1552473"/>
                  <a:gd name="connsiteX7" fmla="*/ 3643732 w 3832525"/>
                  <a:gd name="connsiteY7" fmla="*/ 131529 h 1552473"/>
                  <a:gd name="connsiteX8" fmla="*/ 3751598 w 3832525"/>
                  <a:gd name="connsiteY8" fmla="*/ 168185 h 1552473"/>
                  <a:gd name="connsiteX9" fmla="*/ 3832525 w 3832525"/>
                  <a:gd name="connsiteY9" fmla="*/ 199835 h 1552473"/>
                  <a:gd name="connsiteX10" fmla="*/ 3832525 w 3832525"/>
                  <a:gd name="connsiteY10" fmla="*/ 283571 h 1552473"/>
                  <a:gd name="connsiteX11" fmla="*/ 3742969 w 3832525"/>
                  <a:gd name="connsiteY11" fmla="*/ 263058 h 1552473"/>
                  <a:gd name="connsiteX12" fmla="*/ 3641575 w 3832525"/>
                  <a:gd name="connsiteY12" fmla="*/ 247964 h 1552473"/>
                  <a:gd name="connsiteX13" fmla="*/ 3533708 w 3832525"/>
                  <a:gd name="connsiteY13" fmla="*/ 230715 h 1552473"/>
                  <a:gd name="connsiteX14" fmla="*/ 3425841 w 3832525"/>
                  <a:gd name="connsiteY14" fmla="*/ 224246 h 1552473"/>
                  <a:gd name="connsiteX15" fmla="*/ 3311503 w 3832525"/>
                  <a:gd name="connsiteY15" fmla="*/ 215621 h 1552473"/>
                  <a:gd name="connsiteX16" fmla="*/ 3195007 w 3832525"/>
                  <a:gd name="connsiteY16" fmla="*/ 215621 h 1552473"/>
                  <a:gd name="connsiteX17" fmla="*/ 3080669 w 3832525"/>
                  <a:gd name="connsiteY17" fmla="*/ 219934 h 1552473"/>
                  <a:gd name="connsiteX18" fmla="*/ 2962015 w 3832525"/>
                  <a:gd name="connsiteY18" fmla="*/ 226402 h 1552473"/>
                  <a:gd name="connsiteX19" fmla="*/ 2839047 w 3832525"/>
                  <a:gd name="connsiteY19" fmla="*/ 239340 h 1552473"/>
                  <a:gd name="connsiteX20" fmla="*/ 2716080 w 3832525"/>
                  <a:gd name="connsiteY20" fmla="*/ 258746 h 1552473"/>
                  <a:gd name="connsiteX21" fmla="*/ 2593112 w 3832525"/>
                  <a:gd name="connsiteY21" fmla="*/ 278151 h 1552473"/>
                  <a:gd name="connsiteX22" fmla="*/ 2465829 w 3832525"/>
                  <a:gd name="connsiteY22" fmla="*/ 306182 h 1552473"/>
                  <a:gd name="connsiteX23" fmla="*/ 2338547 w 3832525"/>
                  <a:gd name="connsiteY23" fmla="*/ 338525 h 1552473"/>
                  <a:gd name="connsiteX24" fmla="*/ 2206950 w 3832525"/>
                  <a:gd name="connsiteY24" fmla="*/ 377337 h 1552473"/>
                  <a:gd name="connsiteX25" fmla="*/ 2079667 w 3832525"/>
                  <a:gd name="connsiteY25" fmla="*/ 418305 h 1552473"/>
                  <a:gd name="connsiteX26" fmla="*/ 1948070 w 3832525"/>
                  <a:gd name="connsiteY26" fmla="*/ 465742 h 1552473"/>
                  <a:gd name="connsiteX27" fmla="*/ 1822945 w 3832525"/>
                  <a:gd name="connsiteY27" fmla="*/ 517491 h 1552473"/>
                  <a:gd name="connsiteX28" fmla="*/ 1691348 w 3832525"/>
                  <a:gd name="connsiteY28" fmla="*/ 573553 h 1552473"/>
                  <a:gd name="connsiteX29" fmla="*/ 1559750 w 3832525"/>
                  <a:gd name="connsiteY29" fmla="*/ 636083 h 1552473"/>
                  <a:gd name="connsiteX30" fmla="*/ 1428153 w 3832525"/>
                  <a:gd name="connsiteY30" fmla="*/ 702925 h 1552473"/>
                  <a:gd name="connsiteX31" fmla="*/ 1300871 w 3832525"/>
                  <a:gd name="connsiteY31" fmla="*/ 776236 h 1552473"/>
                  <a:gd name="connsiteX32" fmla="*/ 1171431 w 3832525"/>
                  <a:gd name="connsiteY32" fmla="*/ 853860 h 1552473"/>
                  <a:gd name="connsiteX33" fmla="*/ 1044148 w 3832525"/>
                  <a:gd name="connsiteY33" fmla="*/ 937952 h 1552473"/>
                  <a:gd name="connsiteX34" fmla="*/ 916866 w 3832525"/>
                  <a:gd name="connsiteY34" fmla="*/ 1026357 h 1552473"/>
                  <a:gd name="connsiteX35" fmla="*/ 789583 w 3832525"/>
                  <a:gd name="connsiteY35" fmla="*/ 1121231 h 1552473"/>
                  <a:gd name="connsiteX36" fmla="*/ 666615 w 3832525"/>
                  <a:gd name="connsiteY36" fmla="*/ 1220416 h 1552473"/>
                  <a:gd name="connsiteX37" fmla="*/ 543648 w 3832525"/>
                  <a:gd name="connsiteY37" fmla="*/ 1323914 h 1552473"/>
                  <a:gd name="connsiteX38" fmla="*/ 420680 w 3832525"/>
                  <a:gd name="connsiteY38" fmla="*/ 1433881 h 1552473"/>
                  <a:gd name="connsiteX39" fmla="*/ 299869 w 3832525"/>
                  <a:gd name="connsiteY39" fmla="*/ 1552473 h 1552473"/>
                  <a:gd name="connsiteX40" fmla="*/ 0 w 3832525"/>
                  <a:gd name="connsiteY40" fmla="*/ 1136324 h 1552473"/>
                  <a:gd name="connsiteX41" fmla="*/ 118653 w 3832525"/>
                  <a:gd name="connsiteY41" fmla="*/ 1026357 h 1552473"/>
                  <a:gd name="connsiteX42" fmla="*/ 237307 w 3832525"/>
                  <a:gd name="connsiteY42" fmla="*/ 918547 h 1552473"/>
                  <a:gd name="connsiteX43" fmla="*/ 360274 w 3832525"/>
                  <a:gd name="connsiteY43" fmla="*/ 819361 h 1552473"/>
                  <a:gd name="connsiteX44" fmla="*/ 487557 w 3832525"/>
                  <a:gd name="connsiteY44" fmla="*/ 724487 h 1552473"/>
                  <a:gd name="connsiteX45" fmla="*/ 614839 w 3832525"/>
                  <a:gd name="connsiteY45" fmla="*/ 636083 h 1552473"/>
                  <a:gd name="connsiteX46" fmla="*/ 742122 w 3832525"/>
                  <a:gd name="connsiteY46" fmla="*/ 556303 h 1552473"/>
                  <a:gd name="connsiteX47" fmla="*/ 873719 w 3832525"/>
                  <a:gd name="connsiteY47" fmla="*/ 480835 h 1552473"/>
                  <a:gd name="connsiteX48" fmla="*/ 998844 w 3832525"/>
                  <a:gd name="connsiteY48" fmla="*/ 409680 h 1552473"/>
                  <a:gd name="connsiteX49" fmla="*/ 1130442 w 3832525"/>
                  <a:gd name="connsiteY49" fmla="*/ 347150 h 1552473"/>
                  <a:gd name="connsiteX50" fmla="*/ 1266353 w 3832525"/>
                  <a:gd name="connsiteY50" fmla="*/ 291089 h 1552473"/>
                  <a:gd name="connsiteX51" fmla="*/ 1397951 w 3832525"/>
                  <a:gd name="connsiteY51" fmla="*/ 239340 h 1552473"/>
                  <a:gd name="connsiteX52" fmla="*/ 1527390 w 3832525"/>
                  <a:gd name="connsiteY52" fmla="*/ 191903 h 1552473"/>
                  <a:gd name="connsiteX53" fmla="*/ 1663302 w 3832525"/>
                  <a:gd name="connsiteY53" fmla="*/ 148779 h 1552473"/>
                  <a:gd name="connsiteX54" fmla="*/ 1794899 w 3832525"/>
                  <a:gd name="connsiteY54" fmla="*/ 112123 h 1552473"/>
                  <a:gd name="connsiteX55" fmla="*/ 1928654 w 3832525"/>
                  <a:gd name="connsiteY55" fmla="*/ 79780 h 1552473"/>
                  <a:gd name="connsiteX56" fmla="*/ 2060251 w 3832525"/>
                  <a:gd name="connsiteY56" fmla="*/ 56062 h 1552473"/>
                  <a:gd name="connsiteX57" fmla="*/ 2191848 w 3832525"/>
                  <a:gd name="connsiteY57" fmla="*/ 36656 h 1552473"/>
                  <a:gd name="connsiteX58" fmla="*/ 2321288 w 3832525"/>
                  <a:gd name="connsiteY58" fmla="*/ 21562 h 1552473"/>
                  <a:gd name="connsiteX59" fmla="*/ 2448571 w 3832525"/>
                  <a:gd name="connsiteY59" fmla="*/ 8625 h 1552473"/>
                  <a:gd name="connsiteX60" fmla="*/ 2580168 w 3832525"/>
                  <a:gd name="connsiteY60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643732 w 3832525"/>
                  <a:gd name="connsiteY6" fmla="*/ 131529 h 1552473"/>
                  <a:gd name="connsiteX7" fmla="*/ 3751598 w 3832525"/>
                  <a:gd name="connsiteY7" fmla="*/ 168185 h 1552473"/>
                  <a:gd name="connsiteX8" fmla="*/ 3832525 w 3832525"/>
                  <a:gd name="connsiteY8" fmla="*/ 199835 h 1552473"/>
                  <a:gd name="connsiteX9" fmla="*/ 3832525 w 3832525"/>
                  <a:gd name="connsiteY9" fmla="*/ 283571 h 1552473"/>
                  <a:gd name="connsiteX10" fmla="*/ 3742969 w 3832525"/>
                  <a:gd name="connsiteY10" fmla="*/ 263058 h 1552473"/>
                  <a:gd name="connsiteX11" fmla="*/ 3641575 w 3832525"/>
                  <a:gd name="connsiteY11" fmla="*/ 247964 h 1552473"/>
                  <a:gd name="connsiteX12" fmla="*/ 3533708 w 3832525"/>
                  <a:gd name="connsiteY12" fmla="*/ 230715 h 1552473"/>
                  <a:gd name="connsiteX13" fmla="*/ 3425841 w 3832525"/>
                  <a:gd name="connsiteY13" fmla="*/ 224246 h 1552473"/>
                  <a:gd name="connsiteX14" fmla="*/ 3311503 w 3832525"/>
                  <a:gd name="connsiteY14" fmla="*/ 215621 h 1552473"/>
                  <a:gd name="connsiteX15" fmla="*/ 3195007 w 3832525"/>
                  <a:gd name="connsiteY15" fmla="*/ 215621 h 1552473"/>
                  <a:gd name="connsiteX16" fmla="*/ 3080669 w 3832525"/>
                  <a:gd name="connsiteY16" fmla="*/ 219934 h 1552473"/>
                  <a:gd name="connsiteX17" fmla="*/ 2962015 w 3832525"/>
                  <a:gd name="connsiteY17" fmla="*/ 226402 h 1552473"/>
                  <a:gd name="connsiteX18" fmla="*/ 2839047 w 3832525"/>
                  <a:gd name="connsiteY18" fmla="*/ 239340 h 1552473"/>
                  <a:gd name="connsiteX19" fmla="*/ 2716080 w 3832525"/>
                  <a:gd name="connsiteY19" fmla="*/ 258746 h 1552473"/>
                  <a:gd name="connsiteX20" fmla="*/ 2593112 w 3832525"/>
                  <a:gd name="connsiteY20" fmla="*/ 278151 h 1552473"/>
                  <a:gd name="connsiteX21" fmla="*/ 2465829 w 3832525"/>
                  <a:gd name="connsiteY21" fmla="*/ 306182 h 1552473"/>
                  <a:gd name="connsiteX22" fmla="*/ 2338547 w 3832525"/>
                  <a:gd name="connsiteY22" fmla="*/ 338525 h 1552473"/>
                  <a:gd name="connsiteX23" fmla="*/ 2206950 w 3832525"/>
                  <a:gd name="connsiteY23" fmla="*/ 377337 h 1552473"/>
                  <a:gd name="connsiteX24" fmla="*/ 2079667 w 3832525"/>
                  <a:gd name="connsiteY24" fmla="*/ 418305 h 1552473"/>
                  <a:gd name="connsiteX25" fmla="*/ 1948070 w 3832525"/>
                  <a:gd name="connsiteY25" fmla="*/ 465742 h 1552473"/>
                  <a:gd name="connsiteX26" fmla="*/ 1822945 w 3832525"/>
                  <a:gd name="connsiteY26" fmla="*/ 517491 h 1552473"/>
                  <a:gd name="connsiteX27" fmla="*/ 1691348 w 3832525"/>
                  <a:gd name="connsiteY27" fmla="*/ 573553 h 1552473"/>
                  <a:gd name="connsiteX28" fmla="*/ 1559750 w 3832525"/>
                  <a:gd name="connsiteY28" fmla="*/ 636083 h 1552473"/>
                  <a:gd name="connsiteX29" fmla="*/ 1428153 w 3832525"/>
                  <a:gd name="connsiteY29" fmla="*/ 702925 h 1552473"/>
                  <a:gd name="connsiteX30" fmla="*/ 1300871 w 3832525"/>
                  <a:gd name="connsiteY30" fmla="*/ 776236 h 1552473"/>
                  <a:gd name="connsiteX31" fmla="*/ 1171431 w 3832525"/>
                  <a:gd name="connsiteY31" fmla="*/ 853860 h 1552473"/>
                  <a:gd name="connsiteX32" fmla="*/ 1044148 w 3832525"/>
                  <a:gd name="connsiteY32" fmla="*/ 937952 h 1552473"/>
                  <a:gd name="connsiteX33" fmla="*/ 916866 w 3832525"/>
                  <a:gd name="connsiteY33" fmla="*/ 1026357 h 1552473"/>
                  <a:gd name="connsiteX34" fmla="*/ 789583 w 3832525"/>
                  <a:gd name="connsiteY34" fmla="*/ 1121231 h 1552473"/>
                  <a:gd name="connsiteX35" fmla="*/ 666615 w 3832525"/>
                  <a:gd name="connsiteY35" fmla="*/ 1220416 h 1552473"/>
                  <a:gd name="connsiteX36" fmla="*/ 543648 w 3832525"/>
                  <a:gd name="connsiteY36" fmla="*/ 1323914 h 1552473"/>
                  <a:gd name="connsiteX37" fmla="*/ 420680 w 3832525"/>
                  <a:gd name="connsiteY37" fmla="*/ 1433881 h 1552473"/>
                  <a:gd name="connsiteX38" fmla="*/ 299869 w 3832525"/>
                  <a:gd name="connsiteY38" fmla="*/ 1552473 h 1552473"/>
                  <a:gd name="connsiteX39" fmla="*/ 0 w 3832525"/>
                  <a:gd name="connsiteY39" fmla="*/ 1136324 h 1552473"/>
                  <a:gd name="connsiteX40" fmla="*/ 118653 w 3832525"/>
                  <a:gd name="connsiteY40" fmla="*/ 1026357 h 1552473"/>
                  <a:gd name="connsiteX41" fmla="*/ 237307 w 3832525"/>
                  <a:gd name="connsiteY41" fmla="*/ 918547 h 1552473"/>
                  <a:gd name="connsiteX42" fmla="*/ 360274 w 3832525"/>
                  <a:gd name="connsiteY42" fmla="*/ 819361 h 1552473"/>
                  <a:gd name="connsiteX43" fmla="*/ 487557 w 3832525"/>
                  <a:gd name="connsiteY43" fmla="*/ 724487 h 1552473"/>
                  <a:gd name="connsiteX44" fmla="*/ 614839 w 3832525"/>
                  <a:gd name="connsiteY44" fmla="*/ 636083 h 1552473"/>
                  <a:gd name="connsiteX45" fmla="*/ 742122 w 3832525"/>
                  <a:gd name="connsiteY45" fmla="*/ 556303 h 1552473"/>
                  <a:gd name="connsiteX46" fmla="*/ 873719 w 3832525"/>
                  <a:gd name="connsiteY46" fmla="*/ 480835 h 1552473"/>
                  <a:gd name="connsiteX47" fmla="*/ 998844 w 3832525"/>
                  <a:gd name="connsiteY47" fmla="*/ 409680 h 1552473"/>
                  <a:gd name="connsiteX48" fmla="*/ 1130442 w 3832525"/>
                  <a:gd name="connsiteY48" fmla="*/ 347150 h 1552473"/>
                  <a:gd name="connsiteX49" fmla="*/ 1266353 w 3832525"/>
                  <a:gd name="connsiteY49" fmla="*/ 291089 h 1552473"/>
                  <a:gd name="connsiteX50" fmla="*/ 1397951 w 3832525"/>
                  <a:gd name="connsiteY50" fmla="*/ 239340 h 1552473"/>
                  <a:gd name="connsiteX51" fmla="*/ 1527390 w 3832525"/>
                  <a:gd name="connsiteY51" fmla="*/ 191903 h 1552473"/>
                  <a:gd name="connsiteX52" fmla="*/ 1663302 w 3832525"/>
                  <a:gd name="connsiteY52" fmla="*/ 148779 h 1552473"/>
                  <a:gd name="connsiteX53" fmla="*/ 1794899 w 3832525"/>
                  <a:gd name="connsiteY53" fmla="*/ 112123 h 1552473"/>
                  <a:gd name="connsiteX54" fmla="*/ 1928654 w 3832525"/>
                  <a:gd name="connsiteY54" fmla="*/ 79780 h 1552473"/>
                  <a:gd name="connsiteX55" fmla="*/ 2060251 w 3832525"/>
                  <a:gd name="connsiteY55" fmla="*/ 56062 h 1552473"/>
                  <a:gd name="connsiteX56" fmla="*/ 2191848 w 3832525"/>
                  <a:gd name="connsiteY56" fmla="*/ 36656 h 1552473"/>
                  <a:gd name="connsiteX57" fmla="*/ 2321288 w 3832525"/>
                  <a:gd name="connsiteY57" fmla="*/ 21562 h 1552473"/>
                  <a:gd name="connsiteX58" fmla="*/ 2448571 w 3832525"/>
                  <a:gd name="connsiteY58" fmla="*/ 8625 h 1552473"/>
                  <a:gd name="connsiteX59" fmla="*/ 2580168 w 3832525"/>
                  <a:gd name="connsiteY59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751598 w 3832525"/>
                  <a:gd name="connsiteY6" fmla="*/ 168185 h 1552473"/>
                  <a:gd name="connsiteX7" fmla="*/ 3832525 w 3832525"/>
                  <a:gd name="connsiteY7" fmla="*/ 199835 h 1552473"/>
                  <a:gd name="connsiteX8" fmla="*/ 3832525 w 3832525"/>
                  <a:gd name="connsiteY8" fmla="*/ 283571 h 1552473"/>
                  <a:gd name="connsiteX9" fmla="*/ 3742969 w 3832525"/>
                  <a:gd name="connsiteY9" fmla="*/ 263058 h 1552473"/>
                  <a:gd name="connsiteX10" fmla="*/ 3641575 w 3832525"/>
                  <a:gd name="connsiteY10" fmla="*/ 247964 h 1552473"/>
                  <a:gd name="connsiteX11" fmla="*/ 3533708 w 3832525"/>
                  <a:gd name="connsiteY11" fmla="*/ 230715 h 1552473"/>
                  <a:gd name="connsiteX12" fmla="*/ 3425841 w 3832525"/>
                  <a:gd name="connsiteY12" fmla="*/ 224246 h 1552473"/>
                  <a:gd name="connsiteX13" fmla="*/ 3311503 w 3832525"/>
                  <a:gd name="connsiteY13" fmla="*/ 215621 h 1552473"/>
                  <a:gd name="connsiteX14" fmla="*/ 3195007 w 3832525"/>
                  <a:gd name="connsiteY14" fmla="*/ 215621 h 1552473"/>
                  <a:gd name="connsiteX15" fmla="*/ 3080669 w 3832525"/>
                  <a:gd name="connsiteY15" fmla="*/ 219934 h 1552473"/>
                  <a:gd name="connsiteX16" fmla="*/ 2962015 w 3832525"/>
                  <a:gd name="connsiteY16" fmla="*/ 226402 h 1552473"/>
                  <a:gd name="connsiteX17" fmla="*/ 2839047 w 3832525"/>
                  <a:gd name="connsiteY17" fmla="*/ 239340 h 1552473"/>
                  <a:gd name="connsiteX18" fmla="*/ 2716080 w 3832525"/>
                  <a:gd name="connsiteY18" fmla="*/ 258746 h 1552473"/>
                  <a:gd name="connsiteX19" fmla="*/ 2593112 w 3832525"/>
                  <a:gd name="connsiteY19" fmla="*/ 278151 h 1552473"/>
                  <a:gd name="connsiteX20" fmla="*/ 2465829 w 3832525"/>
                  <a:gd name="connsiteY20" fmla="*/ 306182 h 1552473"/>
                  <a:gd name="connsiteX21" fmla="*/ 2338547 w 3832525"/>
                  <a:gd name="connsiteY21" fmla="*/ 338525 h 1552473"/>
                  <a:gd name="connsiteX22" fmla="*/ 2206950 w 3832525"/>
                  <a:gd name="connsiteY22" fmla="*/ 377337 h 1552473"/>
                  <a:gd name="connsiteX23" fmla="*/ 2079667 w 3832525"/>
                  <a:gd name="connsiteY23" fmla="*/ 418305 h 1552473"/>
                  <a:gd name="connsiteX24" fmla="*/ 1948070 w 3832525"/>
                  <a:gd name="connsiteY24" fmla="*/ 465742 h 1552473"/>
                  <a:gd name="connsiteX25" fmla="*/ 1822945 w 3832525"/>
                  <a:gd name="connsiteY25" fmla="*/ 517491 h 1552473"/>
                  <a:gd name="connsiteX26" fmla="*/ 1691348 w 3832525"/>
                  <a:gd name="connsiteY26" fmla="*/ 573553 h 1552473"/>
                  <a:gd name="connsiteX27" fmla="*/ 1559750 w 3832525"/>
                  <a:gd name="connsiteY27" fmla="*/ 636083 h 1552473"/>
                  <a:gd name="connsiteX28" fmla="*/ 1428153 w 3832525"/>
                  <a:gd name="connsiteY28" fmla="*/ 702925 h 1552473"/>
                  <a:gd name="connsiteX29" fmla="*/ 1300871 w 3832525"/>
                  <a:gd name="connsiteY29" fmla="*/ 776236 h 1552473"/>
                  <a:gd name="connsiteX30" fmla="*/ 1171431 w 3832525"/>
                  <a:gd name="connsiteY30" fmla="*/ 853860 h 1552473"/>
                  <a:gd name="connsiteX31" fmla="*/ 1044148 w 3832525"/>
                  <a:gd name="connsiteY31" fmla="*/ 937952 h 1552473"/>
                  <a:gd name="connsiteX32" fmla="*/ 916866 w 3832525"/>
                  <a:gd name="connsiteY32" fmla="*/ 1026357 h 1552473"/>
                  <a:gd name="connsiteX33" fmla="*/ 789583 w 3832525"/>
                  <a:gd name="connsiteY33" fmla="*/ 1121231 h 1552473"/>
                  <a:gd name="connsiteX34" fmla="*/ 666615 w 3832525"/>
                  <a:gd name="connsiteY34" fmla="*/ 1220416 h 1552473"/>
                  <a:gd name="connsiteX35" fmla="*/ 543648 w 3832525"/>
                  <a:gd name="connsiteY35" fmla="*/ 1323914 h 1552473"/>
                  <a:gd name="connsiteX36" fmla="*/ 420680 w 3832525"/>
                  <a:gd name="connsiteY36" fmla="*/ 1433881 h 1552473"/>
                  <a:gd name="connsiteX37" fmla="*/ 299869 w 3832525"/>
                  <a:gd name="connsiteY37" fmla="*/ 1552473 h 1552473"/>
                  <a:gd name="connsiteX38" fmla="*/ 0 w 3832525"/>
                  <a:gd name="connsiteY38" fmla="*/ 1136324 h 1552473"/>
                  <a:gd name="connsiteX39" fmla="*/ 118653 w 3832525"/>
                  <a:gd name="connsiteY39" fmla="*/ 1026357 h 1552473"/>
                  <a:gd name="connsiteX40" fmla="*/ 237307 w 3832525"/>
                  <a:gd name="connsiteY40" fmla="*/ 918547 h 1552473"/>
                  <a:gd name="connsiteX41" fmla="*/ 360274 w 3832525"/>
                  <a:gd name="connsiteY41" fmla="*/ 819361 h 1552473"/>
                  <a:gd name="connsiteX42" fmla="*/ 487557 w 3832525"/>
                  <a:gd name="connsiteY42" fmla="*/ 724487 h 1552473"/>
                  <a:gd name="connsiteX43" fmla="*/ 614839 w 3832525"/>
                  <a:gd name="connsiteY43" fmla="*/ 636083 h 1552473"/>
                  <a:gd name="connsiteX44" fmla="*/ 742122 w 3832525"/>
                  <a:gd name="connsiteY44" fmla="*/ 556303 h 1552473"/>
                  <a:gd name="connsiteX45" fmla="*/ 873719 w 3832525"/>
                  <a:gd name="connsiteY45" fmla="*/ 480835 h 1552473"/>
                  <a:gd name="connsiteX46" fmla="*/ 998844 w 3832525"/>
                  <a:gd name="connsiteY46" fmla="*/ 409680 h 1552473"/>
                  <a:gd name="connsiteX47" fmla="*/ 1130442 w 3832525"/>
                  <a:gd name="connsiteY47" fmla="*/ 347150 h 1552473"/>
                  <a:gd name="connsiteX48" fmla="*/ 1266353 w 3832525"/>
                  <a:gd name="connsiteY48" fmla="*/ 291089 h 1552473"/>
                  <a:gd name="connsiteX49" fmla="*/ 1397951 w 3832525"/>
                  <a:gd name="connsiteY49" fmla="*/ 239340 h 1552473"/>
                  <a:gd name="connsiteX50" fmla="*/ 1527390 w 3832525"/>
                  <a:gd name="connsiteY50" fmla="*/ 191903 h 1552473"/>
                  <a:gd name="connsiteX51" fmla="*/ 1663302 w 3832525"/>
                  <a:gd name="connsiteY51" fmla="*/ 148779 h 1552473"/>
                  <a:gd name="connsiteX52" fmla="*/ 1794899 w 3832525"/>
                  <a:gd name="connsiteY52" fmla="*/ 112123 h 1552473"/>
                  <a:gd name="connsiteX53" fmla="*/ 1928654 w 3832525"/>
                  <a:gd name="connsiteY53" fmla="*/ 79780 h 1552473"/>
                  <a:gd name="connsiteX54" fmla="*/ 2060251 w 3832525"/>
                  <a:gd name="connsiteY54" fmla="*/ 56062 h 1552473"/>
                  <a:gd name="connsiteX55" fmla="*/ 2191848 w 3832525"/>
                  <a:gd name="connsiteY55" fmla="*/ 36656 h 1552473"/>
                  <a:gd name="connsiteX56" fmla="*/ 2321288 w 3832525"/>
                  <a:gd name="connsiteY56" fmla="*/ 21562 h 1552473"/>
                  <a:gd name="connsiteX57" fmla="*/ 2448571 w 3832525"/>
                  <a:gd name="connsiteY57" fmla="*/ 8625 h 1552473"/>
                  <a:gd name="connsiteX58" fmla="*/ 2580168 w 3832525"/>
                  <a:gd name="connsiteY58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199835 h 1552473"/>
                  <a:gd name="connsiteX7" fmla="*/ 3832525 w 3832525"/>
                  <a:gd name="connsiteY7" fmla="*/ 283571 h 1552473"/>
                  <a:gd name="connsiteX8" fmla="*/ 3742969 w 3832525"/>
                  <a:gd name="connsiteY8" fmla="*/ 263058 h 1552473"/>
                  <a:gd name="connsiteX9" fmla="*/ 3641575 w 3832525"/>
                  <a:gd name="connsiteY9" fmla="*/ 247964 h 1552473"/>
                  <a:gd name="connsiteX10" fmla="*/ 3533708 w 3832525"/>
                  <a:gd name="connsiteY10" fmla="*/ 230715 h 1552473"/>
                  <a:gd name="connsiteX11" fmla="*/ 3425841 w 3832525"/>
                  <a:gd name="connsiteY11" fmla="*/ 224246 h 1552473"/>
                  <a:gd name="connsiteX12" fmla="*/ 3311503 w 3832525"/>
                  <a:gd name="connsiteY12" fmla="*/ 215621 h 1552473"/>
                  <a:gd name="connsiteX13" fmla="*/ 3195007 w 3832525"/>
                  <a:gd name="connsiteY13" fmla="*/ 215621 h 1552473"/>
                  <a:gd name="connsiteX14" fmla="*/ 3080669 w 3832525"/>
                  <a:gd name="connsiteY14" fmla="*/ 219934 h 1552473"/>
                  <a:gd name="connsiteX15" fmla="*/ 2962015 w 3832525"/>
                  <a:gd name="connsiteY15" fmla="*/ 226402 h 1552473"/>
                  <a:gd name="connsiteX16" fmla="*/ 2839047 w 3832525"/>
                  <a:gd name="connsiteY16" fmla="*/ 239340 h 1552473"/>
                  <a:gd name="connsiteX17" fmla="*/ 2716080 w 3832525"/>
                  <a:gd name="connsiteY17" fmla="*/ 258746 h 1552473"/>
                  <a:gd name="connsiteX18" fmla="*/ 2593112 w 3832525"/>
                  <a:gd name="connsiteY18" fmla="*/ 278151 h 1552473"/>
                  <a:gd name="connsiteX19" fmla="*/ 2465829 w 3832525"/>
                  <a:gd name="connsiteY19" fmla="*/ 306182 h 1552473"/>
                  <a:gd name="connsiteX20" fmla="*/ 2338547 w 3832525"/>
                  <a:gd name="connsiteY20" fmla="*/ 338525 h 1552473"/>
                  <a:gd name="connsiteX21" fmla="*/ 2206950 w 3832525"/>
                  <a:gd name="connsiteY21" fmla="*/ 377337 h 1552473"/>
                  <a:gd name="connsiteX22" fmla="*/ 2079667 w 3832525"/>
                  <a:gd name="connsiteY22" fmla="*/ 418305 h 1552473"/>
                  <a:gd name="connsiteX23" fmla="*/ 1948070 w 3832525"/>
                  <a:gd name="connsiteY23" fmla="*/ 465742 h 1552473"/>
                  <a:gd name="connsiteX24" fmla="*/ 1822945 w 3832525"/>
                  <a:gd name="connsiteY24" fmla="*/ 517491 h 1552473"/>
                  <a:gd name="connsiteX25" fmla="*/ 1691348 w 3832525"/>
                  <a:gd name="connsiteY25" fmla="*/ 573553 h 1552473"/>
                  <a:gd name="connsiteX26" fmla="*/ 1559750 w 3832525"/>
                  <a:gd name="connsiteY26" fmla="*/ 636083 h 1552473"/>
                  <a:gd name="connsiteX27" fmla="*/ 1428153 w 3832525"/>
                  <a:gd name="connsiteY27" fmla="*/ 702925 h 1552473"/>
                  <a:gd name="connsiteX28" fmla="*/ 1300871 w 3832525"/>
                  <a:gd name="connsiteY28" fmla="*/ 776236 h 1552473"/>
                  <a:gd name="connsiteX29" fmla="*/ 1171431 w 3832525"/>
                  <a:gd name="connsiteY29" fmla="*/ 853860 h 1552473"/>
                  <a:gd name="connsiteX30" fmla="*/ 1044148 w 3832525"/>
                  <a:gd name="connsiteY30" fmla="*/ 937952 h 1552473"/>
                  <a:gd name="connsiteX31" fmla="*/ 916866 w 3832525"/>
                  <a:gd name="connsiteY31" fmla="*/ 1026357 h 1552473"/>
                  <a:gd name="connsiteX32" fmla="*/ 789583 w 3832525"/>
                  <a:gd name="connsiteY32" fmla="*/ 1121231 h 1552473"/>
                  <a:gd name="connsiteX33" fmla="*/ 666615 w 3832525"/>
                  <a:gd name="connsiteY33" fmla="*/ 1220416 h 1552473"/>
                  <a:gd name="connsiteX34" fmla="*/ 543648 w 3832525"/>
                  <a:gd name="connsiteY34" fmla="*/ 1323914 h 1552473"/>
                  <a:gd name="connsiteX35" fmla="*/ 420680 w 3832525"/>
                  <a:gd name="connsiteY35" fmla="*/ 1433881 h 1552473"/>
                  <a:gd name="connsiteX36" fmla="*/ 299869 w 3832525"/>
                  <a:gd name="connsiteY36" fmla="*/ 1552473 h 1552473"/>
                  <a:gd name="connsiteX37" fmla="*/ 0 w 3832525"/>
                  <a:gd name="connsiteY37" fmla="*/ 1136324 h 1552473"/>
                  <a:gd name="connsiteX38" fmla="*/ 118653 w 3832525"/>
                  <a:gd name="connsiteY38" fmla="*/ 1026357 h 1552473"/>
                  <a:gd name="connsiteX39" fmla="*/ 237307 w 3832525"/>
                  <a:gd name="connsiteY39" fmla="*/ 918547 h 1552473"/>
                  <a:gd name="connsiteX40" fmla="*/ 360274 w 3832525"/>
                  <a:gd name="connsiteY40" fmla="*/ 819361 h 1552473"/>
                  <a:gd name="connsiteX41" fmla="*/ 487557 w 3832525"/>
                  <a:gd name="connsiteY41" fmla="*/ 724487 h 1552473"/>
                  <a:gd name="connsiteX42" fmla="*/ 614839 w 3832525"/>
                  <a:gd name="connsiteY42" fmla="*/ 636083 h 1552473"/>
                  <a:gd name="connsiteX43" fmla="*/ 742122 w 3832525"/>
                  <a:gd name="connsiteY43" fmla="*/ 556303 h 1552473"/>
                  <a:gd name="connsiteX44" fmla="*/ 873719 w 3832525"/>
                  <a:gd name="connsiteY44" fmla="*/ 480835 h 1552473"/>
                  <a:gd name="connsiteX45" fmla="*/ 998844 w 3832525"/>
                  <a:gd name="connsiteY45" fmla="*/ 409680 h 1552473"/>
                  <a:gd name="connsiteX46" fmla="*/ 1130442 w 3832525"/>
                  <a:gd name="connsiteY46" fmla="*/ 347150 h 1552473"/>
                  <a:gd name="connsiteX47" fmla="*/ 1266353 w 3832525"/>
                  <a:gd name="connsiteY47" fmla="*/ 291089 h 1552473"/>
                  <a:gd name="connsiteX48" fmla="*/ 1397951 w 3832525"/>
                  <a:gd name="connsiteY48" fmla="*/ 239340 h 1552473"/>
                  <a:gd name="connsiteX49" fmla="*/ 1527390 w 3832525"/>
                  <a:gd name="connsiteY49" fmla="*/ 191903 h 1552473"/>
                  <a:gd name="connsiteX50" fmla="*/ 1663302 w 3832525"/>
                  <a:gd name="connsiteY50" fmla="*/ 148779 h 1552473"/>
                  <a:gd name="connsiteX51" fmla="*/ 1794899 w 3832525"/>
                  <a:gd name="connsiteY51" fmla="*/ 112123 h 1552473"/>
                  <a:gd name="connsiteX52" fmla="*/ 1928654 w 3832525"/>
                  <a:gd name="connsiteY52" fmla="*/ 79780 h 1552473"/>
                  <a:gd name="connsiteX53" fmla="*/ 2060251 w 3832525"/>
                  <a:gd name="connsiteY53" fmla="*/ 56062 h 1552473"/>
                  <a:gd name="connsiteX54" fmla="*/ 2191848 w 3832525"/>
                  <a:gd name="connsiteY54" fmla="*/ 36656 h 1552473"/>
                  <a:gd name="connsiteX55" fmla="*/ 2321288 w 3832525"/>
                  <a:gd name="connsiteY55" fmla="*/ 21562 h 1552473"/>
                  <a:gd name="connsiteX56" fmla="*/ 2448571 w 3832525"/>
                  <a:gd name="connsiteY56" fmla="*/ 8625 h 1552473"/>
                  <a:gd name="connsiteX57" fmla="*/ 2580168 w 3832525"/>
                  <a:gd name="connsiteY57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283571 h 1552473"/>
                  <a:gd name="connsiteX7" fmla="*/ 3742969 w 3832525"/>
                  <a:gd name="connsiteY7" fmla="*/ 263058 h 1552473"/>
                  <a:gd name="connsiteX8" fmla="*/ 3641575 w 3832525"/>
                  <a:gd name="connsiteY8" fmla="*/ 247964 h 1552473"/>
                  <a:gd name="connsiteX9" fmla="*/ 3533708 w 3832525"/>
                  <a:gd name="connsiteY9" fmla="*/ 230715 h 1552473"/>
                  <a:gd name="connsiteX10" fmla="*/ 3425841 w 3832525"/>
                  <a:gd name="connsiteY10" fmla="*/ 224246 h 1552473"/>
                  <a:gd name="connsiteX11" fmla="*/ 3311503 w 3832525"/>
                  <a:gd name="connsiteY11" fmla="*/ 215621 h 1552473"/>
                  <a:gd name="connsiteX12" fmla="*/ 3195007 w 3832525"/>
                  <a:gd name="connsiteY12" fmla="*/ 215621 h 1552473"/>
                  <a:gd name="connsiteX13" fmla="*/ 3080669 w 3832525"/>
                  <a:gd name="connsiteY13" fmla="*/ 219934 h 1552473"/>
                  <a:gd name="connsiteX14" fmla="*/ 2962015 w 3832525"/>
                  <a:gd name="connsiteY14" fmla="*/ 226402 h 1552473"/>
                  <a:gd name="connsiteX15" fmla="*/ 2839047 w 3832525"/>
                  <a:gd name="connsiteY15" fmla="*/ 239340 h 1552473"/>
                  <a:gd name="connsiteX16" fmla="*/ 2716080 w 3832525"/>
                  <a:gd name="connsiteY16" fmla="*/ 258746 h 1552473"/>
                  <a:gd name="connsiteX17" fmla="*/ 2593112 w 3832525"/>
                  <a:gd name="connsiteY17" fmla="*/ 278151 h 1552473"/>
                  <a:gd name="connsiteX18" fmla="*/ 2465829 w 3832525"/>
                  <a:gd name="connsiteY18" fmla="*/ 306182 h 1552473"/>
                  <a:gd name="connsiteX19" fmla="*/ 2338547 w 3832525"/>
                  <a:gd name="connsiteY19" fmla="*/ 338525 h 1552473"/>
                  <a:gd name="connsiteX20" fmla="*/ 2206950 w 3832525"/>
                  <a:gd name="connsiteY20" fmla="*/ 377337 h 1552473"/>
                  <a:gd name="connsiteX21" fmla="*/ 2079667 w 3832525"/>
                  <a:gd name="connsiteY21" fmla="*/ 418305 h 1552473"/>
                  <a:gd name="connsiteX22" fmla="*/ 1948070 w 3832525"/>
                  <a:gd name="connsiteY22" fmla="*/ 465742 h 1552473"/>
                  <a:gd name="connsiteX23" fmla="*/ 1822945 w 3832525"/>
                  <a:gd name="connsiteY23" fmla="*/ 517491 h 1552473"/>
                  <a:gd name="connsiteX24" fmla="*/ 1691348 w 3832525"/>
                  <a:gd name="connsiteY24" fmla="*/ 573553 h 1552473"/>
                  <a:gd name="connsiteX25" fmla="*/ 1559750 w 3832525"/>
                  <a:gd name="connsiteY25" fmla="*/ 636083 h 1552473"/>
                  <a:gd name="connsiteX26" fmla="*/ 1428153 w 3832525"/>
                  <a:gd name="connsiteY26" fmla="*/ 702925 h 1552473"/>
                  <a:gd name="connsiteX27" fmla="*/ 1300871 w 3832525"/>
                  <a:gd name="connsiteY27" fmla="*/ 776236 h 1552473"/>
                  <a:gd name="connsiteX28" fmla="*/ 1171431 w 3832525"/>
                  <a:gd name="connsiteY28" fmla="*/ 853860 h 1552473"/>
                  <a:gd name="connsiteX29" fmla="*/ 1044148 w 3832525"/>
                  <a:gd name="connsiteY29" fmla="*/ 937952 h 1552473"/>
                  <a:gd name="connsiteX30" fmla="*/ 916866 w 3832525"/>
                  <a:gd name="connsiteY30" fmla="*/ 1026357 h 1552473"/>
                  <a:gd name="connsiteX31" fmla="*/ 789583 w 3832525"/>
                  <a:gd name="connsiteY31" fmla="*/ 1121231 h 1552473"/>
                  <a:gd name="connsiteX32" fmla="*/ 666615 w 3832525"/>
                  <a:gd name="connsiteY32" fmla="*/ 1220416 h 1552473"/>
                  <a:gd name="connsiteX33" fmla="*/ 543648 w 3832525"/>
                  <a:gd name="connsiteY33" fmla="*/ 1323914 h 1552473"/>
                  <a:gd name="connsiteX34" fmla="*/ 420680 w 3832525"/>
                  <a:gd name="connsiteY34" fmla="*/ 1433881 h 1552473"/>
                  <a:gd name="connsiteX35" fmla="*/ 299869 w 3832525"/>
                  <a:gd name="connsiteY35" fmla="*/ 1552473 h 1552473"/>
                  <a:gd name="connsiteX36" fmla="*/ 0 w 3832525"/>
                  <a:gd name="connsiteY36" fmla="*/ 1136324 h 1552473"/>
                  <a:gd name="connsiteX37" fmla="*/ 118653 w 3832525"/>
                  <a:gd name="connsiteY37" fmla="*/ 1026357 h 1552473"/>
                  <a:gd name="connsiteX38" fmla="*/ 237307 w 3832525"/>
                  <a:gd name="connsiteY38" fmla="*/ 918547 h 1552473"/>
                  <a:gd name="connsiteX39" fmla="*/ 360274 w 3832525"/>
                  <a:gd name="connsiteY39" fmla="*/ 819361 h 1552473"/>
                  <a:gd name="connsiteX40" fmla="*/ 487557 w 3832525"/>
                  <a:gd name="connsiteY40" fmla="*/ 724487 h 1552473"/>
                  <a:gd name="connsiteX41" fmla="*/ 614839 w 3832525"/>
                  <a:gd name="connsiteY41" fmla="*/ 636083 h 1552473"/>
                  <a:gd name="connsiteX42" fmla="*/ 742122 w 3832525"/>
                  <a:gd name="connsiteY42" fmla="*/ 556303 h 1552473"/>
                  <a:gd name="connsiteX43" fmla="*/ 873719 w 3832525"/>
                  <a:gd name="connsiteY43" fmla="*/ 480835 h 1552473"/>
                  <a:gd name="connsiteX44" fmla="*/ 998844 w 3832525"/>
                  <a:gd name="connsiteY44" fmla="*/ 409680 h 1552473"/>
                  <a:gd name="connsiteX45" fmla="*/ 1130442 w 3832525"/>
                  <a:gd name="connsiteY45" fmla="*/ 347150 h 1552473"/>
                  <a:gd name="connsiteX46" fmla="*/ 1266353 w 3832525"/>
                  <a:gd name="connsiteY46" fmla="*/ 291089 h 1552473"/>
                  <a:gd name="connsiteX47" fmla="*/ 1397951 w 3832525"/>
                  <a:gd name="connsiteY47" fmla="*/ 239340 h 1552473"/>
                  <a:gd name="connsiteX48" fmla="*/ 1527390 w 3832525"/>
                  <a:gd name="connsiteY48" fmla="*/ 191903 h 1552473"/>
                  <a:gd name="connsiteX49" fmla="*/ 1663302 w 3832525"/>
                  <a:gd name="connsiteY49" fmla="*/ 148779 h 1552473"/>
                  <a:gd name="connsiteX50" fmla="*/ 1794899 w 3832525"/>
                  <a:gd name="connsiteY50" fmla="*/ 112123 h 1552473"/>
                  <a:gd name="connsiteX51" fmla="*/ 1928654 w 3832525"/>
                  <a:gd name="connsiteY51" fmla="*/ 79780 h 1552473"/>
                  <a:gd name="connsiteX52" fmla="*/ 2060251 w 3832525"/>
                  <a:gd name="connsiteY52" fmla="*/ 56062 h 1552473"/>
                  <a:gd name="connsiteX53" fmla="*/ 2191848 w 3832525"/>
                  <a:gd name="connsiteY53" fmla="*/ 36656 h 1552473"/>
                  <a:gd name="connsiteX54" fmla="*/ 2321288 w 3832525"/>
                  <a:gd name="connsiteY54" fmla="*/ 21562 h 1552473"/>
                  <a:gd name="connsiteX55" fmla="*/ 2448571 w 3832525"/>
                  <a:gd name="connsiteY55" fmla="*/ 8625 h 1552473"/>
                  <a:gd name="connsiteX56" fmla="*/ 2580168 w 3832525"/>
                  <a:gd name="connsiteY56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641575 w 3742969"/>
                  <a:gd name="connsiteY7" fmla="*/ 247964 h 1552473"/>
                  <a:gd name="connsiteX8" fmla="*/ 3533708 w 3742969"/>
                  <a:gd name="connsiteY8" fmla="*/ 230715 h 1552473"/>
                  <a:gd name="connsiteX9" fmla="*/ 3425841 w 3742969"/>
                  <a:gd name="connsiteY9" fmla="*/ 224246 h 1552473"/>
                  <a:gd name="connsiteX10" fmla="*/ 3311503 w 3742969"/>
                  <a:gd name="connsiteY10" fmla="*/ 215621 h 1552473"/>
                  <a:gd name="connsiteX11" fmla="*/ 3195007 w 3742969"/>
                  <a:gd name="connsiteY11" fmla="*/ 215621 h 1552473"/>
                  <a:gd name="connsiteX12" fmla="*/ 3080669 w 3742969"/>
                  <a:gd name="connsiteY12" fmla="*/ 219934 h 1552473"/>
                  <a:gd name="connsiteX13" fmla="*/ 2962015 w 3742969"/>
                  <a:gd name="connsiteY13" fmla="*/ 226402 h 1552473"/>
                  <a:gd name="connsiteX14" fmla="*/ 2839047 w 3742969"/>
                  <a:gd name="connsiteY14" fmla="*/ 239340 h 1552473"/>
                  <a:gd name="connsiteX15" fmla="*/ 2716080 w 3742969"/>
                  <a:gd name="connsiteY15" fmla="*/ 258746 h 1552473"/>
                  <a:gd name="connsiteX16" fmla="*/ 2593112 w 3742969"/>
                  <a:gd name="connsiteY16" fmla="*/ 278151 h 1552473"/>
                  <a:gd name="connsiteX17" fmla="*/ 2465829 w 3742969"/>
                  <a:gd name="connsiteY17" fmla="*/ 306182 h 1552473"/>
                  <a:gd name="connsiteX18" fmla="*/ 2338547 w 3742969"/>
                  <a:gd name="connsiteY18" fmla="*/ 338525 h 1552473"/>
                  <a:gd name="connsiteX19" fmla="*/ 2206950 w 3742969"/>
                  <a:gd name="connsiteY19" fmla="*/ 377337 h 1552473"/>
                  <a:gd name="connsiteX20" fmla="*/ 2079667 w 3742969"/>
                  <a:gd name="connsiteY20" fmla="*/ 418305 h 1552473"/>
                  <a:gd name="connsiteX21" fmla="*/ 1948070 w 3742969"/>
                  <a:gd name="connsiteY21" fmla="*/ 465742 h 1552473"/>
                  <a:gd name="connsiteX22" fmla="*/ 1822945 w 3742969"/>
                  <a:gd name="connsiteY22" fmla="*/ 517491 h 1552473"/>
                  <a:gd name="connsiteX23" fmla="*/ 1691348 w 3742969"/>
                  <a:gd name="connsiteY23" fmla="*/ 573553 h 1552473"/>
                  <a:gd name="connsiteX24" fmla="*/ 1559750 w 3742969"/>
                  <a:gd name="connsiteY24" fmla="*/ 636083 h 1552473"/>
                  <a:gd name="connsiteX25" fmla="*/ 1428153 w 3742969"/>
                  <a:gd name="connsiteY25" fmla="*/ 702925 h 1552473"/>
                  <a:gd name="connsiteX26" fmla="*/ 1300871 w 3742969"/>
                  <a:gd name="connsiteY26" fmla="*/ 776236 h 1552473"/>
                  <a:gd name="connsiteX27" fmla="*/ 1171431 w 3742969"/>
                  <a:gd name="connsiteY27" fmla="*/ 853860 h 1552473"/>
                  <a:gd name="connsiteX28" fmla="*/ 1044148 w 3742969"/>
                  <a:gd name="connsiteY28" fmla="*/ 937952 h 1552473"/>
                  <a:gd name="connsiteX29" fmla="*/ 916866 w 3742969"/>
                  <a:gd name="connsiteY29" fmla="*/ 1026357 h 1552473"/>
                  <a:gd name="connsiteX30" fmla="*/ 789583 w 3742969"/>
                  <a:gd name="connsiteY30" fmla="*/ 1121231 h 1552473"/>
                  <a:gd name="connsiteX31" fmla="*/ 666615 w 3742969"/>
                  <a:gd name="connsiteY31" fmla="*/ 1220416 h 1552473"/>
                  <a:gd name="connsiteX32" fmla="*/ 543648 w 3742969"/>
                  <a:gd name="connsiteY32" fmla="*/ 1323914 h 1552473"/>
                  <a:gd name="connsiteX33" fmla="*/ 420680 w 3742969"/>
                  <a:gd name="connsiteY33" fmla="*/ 1433881 h 1552473"/>
                  <a:gd name="connsiteX34" fmla="*/ 299869 w 3742969"/>
                  <a:gd name="connsiteY34" fmla="*/ 1552473 h 1552473"/>
                  <a:gd name="connsiteX35" fmla="*/ 0 w 3742969"/>
                  <a:gd name="connsiteY35" fmla="*/ 1136324 h 1552473"/>
                  <a:gd name="connsiteX36" fmla="*/ 118653 w 3742969"/>
                  <a:gd name="connsiteY36" fmla="*/ 1026357 h 1552473"/>
                  <a:gd name="connsiteX37" fmla="*/ 237307 w 3742969"/>
                  <a:gd name="connsiteY37" fmla="*/ 918547 h 1552473"/>
                  <a:gd name="connsiteX38" fmla="*/ 360274 w 3742969"/>
                  <a:gd name="connsiteY38" fmla="*/ 819361 h 1552473"/>
                  <a:gd name="connsiteX39" fmla="*/ 487557 w 3742969"/>
                  <a:gd name="connsiteY39" fmla="*/ 724487 h 1552473"/>
                  <a:gd name="connsiteX40" fmla="*/ 614839 w 3742969"/>
                  <a:gd name="connsiteY40" fmla="*/ 636083 h 1552473"/>
                  <a:gd name="connsiteX41" fmla="*/ 742122 w 3742969"/>
                  <a:gd name="connsiteY41" fmla="*/ 556303 h 1552473"/>
                  <a:gd name="connsiteX42" fmla="*/ 873719 w 3742969"/>
                  <a:gd name="connsiteY42" fmla="*/ 480835 h 1552473"/>
                  <a:gd name="connsiteX43" fmla="*/ 998844 w 3742969"/>
                  <a:gd name="connsiteY43" fmla="*/ 409680 h 1552473"/>
                  <a:gd name="connsiteX44" fmla="*/ 1130442 w 3742969"/>
                  <a:gd name="connsiteY44" fmla="*/ 347150 h 1552473"/>
                  <a:gd name="connsiteX45" fmla="*/ 1266353 w 3742969"/>
                  <a:gd name="connsiteY45" fmla="*/ 291089 h 1552473"/>
                  <a:gd name="connsiteX46" fmla="*/ 1397951 w 3742969"/>
                  <a:gd name="connsiteY46" fmla="*/ 239340 h 1552473"/>
                  <a:gd name="connsiteX47" fmla="*/ 1527390 w 3742969"/>
                  <a:gd name="connsiteY47" fmla="*/ 191903 h 1552473"/>
                  <a:gd name="connsiteX48" fmla="*/ 1663302 w 3742969"/>
                  <a:gd name="connsiteY48" fmla="*/ 148779 h 1552473"/>
                  <a:gd name="connsiteX49" fmla="*/ 1794899 w 3742969"/>
                  <a:gd name="connsiteY49" fmla="*/ 112123 h 1552473"/>
                  <a:gd name="connsiteX50" fmla="*/ 1928654 w 3742969"/>
                  <a:gd name="connsiteY50" fmla="*/ 79780 h 1552473"/>
                  <a:gd name="connsiteX51" fmla="*/ 2060251 w 3742969"/>
                  <a:gd name="connsiteY51" fmla="*/ 56062 h 1552473"/>
                  <a:gd name="connsiteX52" fmla="*/ 2191848 w 3742969"/>
                  <a:gd name="connsiteY52" fmla="*/ 36656 h 1552473"/>
                  <a:gd name="connsiteX53" fmla="*/ 2321288 w 3742969"/>
                  <a:gd name="connsiteY53" fmla="*/ 21562 h 1552473"/>
                  <a:gd name="connsiteX54" fmla="*/ 2448571 w 3742969"/>
                  <a:gd name="connsiteY54" fmla="*/ 8625 h 1552473"/>
                  <a:gd name="connsiteX55" fmla="*/ 2580168 w 3742969"/>
                  <a:gd name="connsiteY55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533708 w 3742969"/>
                  <a:gd name="connsiteY7" fmla="*/ 230715 h 1552473"/>
                  <a:gd name="connsiteX8" fmla="*/ 3425841 w 3742969"/>
                  <a:gd name="connsiteY8" fmla="*/ 224246 h 1552473"/>
                  <a:gd name="connsiteX9" fmla="*/ 3311503 w 3742969"/>
                  <a:gd name="connsiteY9" fmla="*/ 215621 h 1552473"/>
                  <a:gd name="connsiteX10" fmla="*/ 3195007 w 3742969"/>
                  <a:gd name="connsiteY10" fmla="*/ 215621 h 1552473"/>
                  <a:gd name="connsiteX11" fmla="*/ 3080669 w 3742969"/>
                  <a:gd name="connsiteY11" fmla="*/ 219934 h 1552473"/>
                  <a:gd name="connsiteX12" fmla="*/ 2962015 w 3742969"/>
                  <a:gd name="connsiteY12" fmla="*/ 226402 h 1552473"/>
                  <a:gd name="connsiteX13" fmla="*/ 2839047 w 3742969"/>
                  <a:gd name="connsiteY13" fmla="*/ 239340 h 1552473"/>
                  <a:gd name="connsiteX14" fmla="*/ 2716080 w 3742969"/>
                  <a:gd name="connsiteY14" fmla="*/ 258746 h 1552473"/>
                  <a:gd name="connsiteX15" fmla="*/ 2593112 w 3742969"/>
                  <a:gd name="connsiteY15" fmla="*/ 278151 h 1552473"/>
                  <a:gd name="connsiteX16" fmla="*/ 2465829 w 3742969"/>
                  <a:gd name="connsiteY16" fmla="*/ 306182 h 1552473"/>
                  <a:gd name="connsiteX17" fmla="*/ 2338547 w 3742969"/>
                  <a:gd name="connsiteY17" fmla="*/ 338525 h 1552473"/>
                  <a:gd name="connsiteX18" fmla="*/ 2206950 w 3742969"/>
                  <a:gd name="connsiteY18" fmla="*/ 377337 h 1552473"/>
                  <a:gd name="connsiteX19" fmla="*/ 2079667 w 3742969"/>
                  <a:gd name="connsiteY19" fmla="*/ 418305 h 1552473"/>
                  <a:gd name="connsiteX20" fmla="*/ 1948070 w 3742969"/>
                  <a:gd name="connsiteY20" fmla="*/ 465742 h 1552473"/>
                  <a:gd name="connsiteX21" fmla="*/ 1822945 w 3742969"/>
                  <a:gd name="connsiteY21" fmla="*/ 517491 h 1552473"/>
                  <a:gd name="connsiteX22" fmla="*/ 1691348 w 3742969"/>
                  <a:gd name="connsiteY22" fmla="*/ 573553 h 1552473"/>
                  <a:gd name="connsiteX23" fmla="*/ 1559750 w 3742969"/>
                  <a:gd name="connsiteY23" fmla="*/ 636083 h 1552473"/>
                  <a:gd name="connsiteX24" fmla="*/ 1428153 w 3742969"/>
                  <a:gd name="connsiteY24" fmla="*/ 702925 h 1552473"/>
                  <a:gd name="connsiteX25" fmla="*/ 1300871 w 3742969"/>
                  <a:gd name="connsiteY25" fmla="*/ 776236 h 1552473"/>
                  <a:gd name="connsiteX26" fmla="*/ 1171431 w 3742969"/>
                  <a:gd name="connsiteY26" fmla="*/ 853860 h 1552473"/>
                  <a:gd name="connsiteX27" fmla="*/ 1044148 w 3742969"/>
                  <a:gd name="connsiteY27" fmla="*/ 937952 h 1552473"/>
                  <a:gd name="connsiteX28" fmla="*/ 916866 w 3742969"/>
                  <a:gd name="connsiteY28" fmla="*/ 1026357 h 1552473"/>
                  <a:gd name="connsiteX29" fmla="*/ 789583 w 3742969"/>
                  <a:gd name="connsiteY29" fmla="*/ 1121231 h 1552473"/>
                  <a:gd name="connsiteX30" fmla="*/ 666615 w 3742969"/>
                  <a:gd name="connsiteY30" fmla="*/ 1220416 h 1552473"/>
                  <a:gd name="connsiteX31" fmla="*/ 543648 w 3742969"/>
                  <a:gd name="connsiteY31" fmla="*/ 1323914 h 1552473"/>
                  <a:gd name="connsiteX32" fmla="*/ 420680 w 3742969"/>
                  <a:gd name="connsiteY32" fmla="*/ 1433881 h 1552473"/>
                  <a:gd name="connsiteX33" fmla="*/ 299869 w 3742969"/>
                  <a:gd name="connsiteY33" fmla="*/ 1552473 h 1552473"/>
                  <a:gd name="connsiteX34" fmla="*/ 0 w 3742969"/>
                  <a:gd name="connsiteY34" fmla="*/ 1136324 h 1552473"/>
                  <a:gd name="connsiteX35" fmla="*/ 118653 w 3742969"/>
                  <a:gd name="connsiteY35" fmla="*/ 1026357 h 1552473"/>
                  <a:gd name="connsiteX36" fmla="*/ 237307 w 3742969"/>
                  <a:gd name="connsiteY36" fmla="*/ 918547 h 1552473"/>
                  <a:gd name="connsiteX37" fmla="*/ 360274 w 3742969"/>
                  <a:gd name="connsiteY37" fmla="*/ 819361 h 1552473"/>
                  <a:gd name="connsiteX38" fmla="*/ 487557 w 3742969"/>
                  <a:gd name="connsiteY38" fmla="*/ 724487 h 1552473"/>
                  <a:gd name="connsiteX39" fmla="*/ 614839 w 3742969"/>
                  <a:gd name="connsiteY39" fmla="*/ 636083 h 1552473"/>
                  <a:gd name="connsiteX40" fmla="*/ 742122 w 3742969"/>
                  <a:gd name="connsiteY40" fmla="*/ 556303 h 1552473"/>
                  <a:gd name="connsiteX41" fmla="*/ 873719 w 3742969"/>
                  <a:gd name="connsiteY41" fmla="*/ 480835 h 1552473"/>
                  <a:gd name="connsiteX42" fmla="*/ 998844 w 3742969"/>
                  <a:gd name="connsiteY42" fmla="*/ 409680 h 1552473"/>
                  <a:gd name="connsiteX43" fmla="*/ 1130442 w 3742969"/>
                  <a:gd name="connsiteY43" fmla="*/ 347150 h 1552473"/>
                  <a:gd name="connsiteX44" fmla="*/ 1266353 w 3742969"/>
                  <a:gd name="connsiteY44" fmla="*/ 291089 h 1552473"/>
                  <a:gd name="connsiteX45" fmla="*/ 1397951 w 3742969"/>
                  <a:gd name="connsiteY45" fmla="*/ 239340 h 1552473"/>
                  <a:gd name="connsiteX46" fmla="*/ 1527390 w 3742969"/>
                  <a:gd name="connsiteY46" fmla="*/ 191903 h 1552473"/>
                  <a:gd name="connsiteX47" fmla="*/ 1663302 w 3742969"/>
                  <a:gd name="connsiteY47" fmla="*/ 148779 h 1552473"/>
                  <a:gd name="connsiteX48" fmla="*/ 1794899 w 3742969"/>
                  <a:gd name="connsiteY48" fmla="*/ 112123 h 1552473"/>
                  <a:gd name="connsiteX49" fmla="*/ 1928654 w 3742969"/>
                  <a:gd name="connsiteY49" fmla="*/ 79780 h 1552473"/>
                  <a:gd name="connsiteX50" fmla="*/ 2060251 w 3742969"/>
                  <a:gd name="connsiteY50" fmla="*/ 56062 h 1552473"/>
                  <a:gd name="connsiteX51" fmla="*/ 2191848 w 3742969"/>
                  <a:gd name="connsiteY51" fmla="*/ 36656 h 1552473"/>
                  <a:gd name="connsiteX52" fmla="*/ 2321288 w 3742969"/>
                  <a:gd name="connsiteY52" fmla="*/ 21562 h 1552473"/>
                  <a:gd name="connsiteX53" fmla="*/ 2448571 w 3742969"/>
                  <a:gd name="connsiteY53" fmla="*/ 8625 h 1552473"/>
                  <a:gd name="connsiteX54" fmla="*/ 2580168 w 3742969"/>
                  <a:gd name="connsiteY54" fmla="*/ 0 h 1552473"/>
                  <a:gd name="connsiteX0" fmla="*/ 2580168 w 3533708"/>
                  <a:gd name="connsiteY0" fmla="*/ 0 h 1552473"/>
                  <a:gd name="connsiteX1" fmla="*/ 2703136 w 3533708"/>
                  <a:gd name="connsiteY1" fmla="*/ 0 h 1552473"/>
                  <a:gd name="connsiteX2" fmla="*/ 2830418 w 3533708"/>
                  <a:gd name="connsiteY2" fmla="*/ 0 h 1552473"/>
                  <a:gd name="connsiteX3" fmla="*/ 2953386 w 3533708"/>
                  <a:gd name="connsiteY3" fmla="*/ 8625 h 1552473"/>
                  <a:gd name="connsiteX4" fmla="*/ 3076354 w 3533708"/>
                  <a:gd name="connsiteY4" fmla="*/ 21562 h 1552473"/>
                  <a:gd name="connsiteX5" fmla="*/ 3195007 w 3533708"/>
                  <a:gd name="connsiteY5" fmla="*/ 32343 h 1552473"/>
                  <a:gd name="connsiteX6" fmla="*/ 3533708 w 3533708"/>
                  <a:gd name="connsiteY6" fmla="*/ 230715 h 1552473"/>
                  <a:gd name="connsiteX7" fmla="*/ 3425841 w 3533708"/>
                  <a:gd name="connsiteY7" fmla="*/ 224246 h 1552473"/>
                  <a:gd name="connsiteX8" fmla="*/ 3311503 w 3533708"/>
                  <a:gd name="connsiteY8" fmla="*/ 215621 h 1552473"/>
                  <a:gd name="connsiteX9" fmla="*/ 3195007 w 3533708"/>
                  <a:gd name="connsiteY9" fmla="*/ 215621 h 1552473"/>
                  <a:gd name="connsiteX10" fmla="*/ 3080669 w 3533708"/>
                  <a:gd name="connsiteY10" fmla="*/ 219934 h 1552473"/>
                  <a:gd name="connsiteX11" fmla="*/ 2962015 w 3533708"/>
                  <a:gd name="connsiteY11" fmla="*/ 226402 h 1552473"/>
                  <a:gd name="connsiteX12" fmla="*/ 2839047 w 3533708"/>
                  <a:gd name="connsiteY12" fmla="*/ 239340 h 1552473"/>
                  <a:gd name="connsiteX13" fmla="*/ 2716080 w 3533708"/>
                  <a:gd name="connsiteY13" fmla="*/ 258746 h 1552473"/>
                  <a:gd name="connsiteX14" fmla="*/ 2593112 w 3533708"/>
                  <a:gd name="connsiteY14" fmla="*/ 278151 h 1552473"/>
                  <a:gd name="connsiteX15" fmla="*/ 2465829 w 3533708"/>
                  <a:gd name="connsiteY15" fmla="*/ 306182 h 1552473"/>
                  <a:gd name="connsiteX16" fmla="*/ 2338547 w 3533708"/>
                  <a:gd name="connsiteY16" fmla="*/ 338525 h 1552473"/>
                  <a:gd name="connsiteX17" fmla="*/ 2206950 w 3533708"/>
                  <a:gd name="connsiteY17" fmla="*/ 377337 h 1552473"/>
                  <a:gd name="connsiteX18" fmla="*/ 2079667 w 3533708"/>
                  <a:gd name="connsiteY18" fmla="*/ 418305 h 1552473"/>
                  <a:gd name="connsiteX19" fmla="*/ 1948070 w 3533708"/>
                  <a:gd name="connsiteY19" fmla="*/ 465742 h 1552473"/>
                  <a:gd name="connsiteX20" fmla="*/ 1822945 w 3533708"/>
                  <a:gd name="connsiteY20" fmla="*/ 517491 h 1552473"/>
                  <a:gd name="connsiteX21" fmla="*/ 1691348 w 3533708"/>
                  <a:gd name="connsiteY21" fmla="*/ 573553 h 1552473"/>
                  <a:gd name="connsiteX22" fmla="*/ 1559750 w 3533708"/>
                  <a:gd name="connsiteY22" fmla="*/ 636083 h 1552473"/>
                  <a:gd name="connsiteX23" fmla="*/ 1428153 w 3533708"/>
                  <a:gd name="connsiteY23" fmla="*/ 702925 h 1552473"/>
                  <a:gd name="connsiteX24" fmla="*/ 1300871 w 3533708"/>
                  <a:gd name="connsiteY24" fmla="*/ 776236 h 1552473"/>
                  <a:gd name="connsiteX25" fmla="*/ 1171431 w 3533708"/>
                  <a:gd name="connsiteY25" fmla="*/ 853860 h 1552473"/>
                  <a:gd name="connsiteX26" fmla="*/ 1044148 w 3533708"/>
                  <a:gd name="connsiteY26" fmla="*/ 937952 h 1552473"/>
                  <a:gd name="connsiteX27" fmla="*/ 916866 w 3533708"/>
                  <a:gd name="connsiteY27" fmla="*/ 1026357 h 1552473"/>
                  <a:gd name="connsiteX28" fmla="*/ 789583 w 3533708"/>
                  <a:gd name="connsiteY28" fmla="*/ 1121231 h 1552473"/>
                  <a:gd name="connsiteX29" fmla="*/ 666615 w 3533708"/>
                  <a:gd name="connsiteY29" fmla="*/ 1220416 h 1552473"/>
                  <a:gd name="connsiteX30" fmla="*/ 543648 w 3533708"/>
                  <a:gd name="connsiteY30" fmla="*/ 1323914 h 1552473"/>
                  <a:gd name="connsiteX31" fmla="*/ 420680 w 3533708"/>
                  <a:gd name="connsiteY31" fmla="*/ 1433881 h 1552473"/>
                  <a:gd name="connsiteX32" fmla="*/ 299869 w 3533708"/>
                  <a:gd name="connsiteY32" fmla="*/ 1552473 h 1552473"/>
                  <a:gd name="connsiteX33" fmla="*/ 0 w 3533708"/>
                  <a:gd name="connsiteY33" fmla="*/ 1136324 h 1552473"/>
                  <a:gd name="connsiteX34" fmla="*/ 118653 w 3533708"/>
                  <a:gd name="connsiteY34" fmla="*/ 1026357 h 1552473"/>
                  <a:gd name="connsiteX35" fmla="*/ 237307 w 3533708"/>
                  <a:gd name="connsiteY35" fmla="*/ 918547 h 1552473"/>
                  <a:gd name="connsiteX36" fmla="*/ 360274 w 3533708"/>
                  <a:gd name="connsiteY36" fmla="*/ 819361 h 1552473"/>
                  <a:gd name="connsiteX37" fmla="*/ 487557 w 3533708"/>
                  <a:gd name="connsiteY37" fmla="*/ 724487 h 1552473"/>
                  <a:gd name="connsiteX38" fmla="*/ 614839 w 3533708"/>
                  <a:gd name="connsiteY38" fmla="*/ 636083 h 1552473"/>
                  <a:gd name="connsiteX39" fmla="*/ 742122 w 3533708"/>
                  <a:gd name="connsiteY39" fmla="*/ 556303 h 1552473"/>
                  <a:gd name="connsiteX40" fmla="*/ 873719 w 3533708"/>
                  <a:gd name="connsiteY40" fmla="*/ 480835 h 1552473"/>
                  <a:gd name="connsiteX41" fmla="*/ 998844 w 3533708"/>
                  <a:gd name="connsiteY41" fmla="*/ 409680 h 1552473"/>
                  <a:gd name="connsiteX42" fmla="*/ 1130442 w 3533708"/>
                  <a:gd name="connsiteY42" fmla="*/ 347150 h 1552473"/>
                  <a:gd name="connsiteX43" fmla="*/ 1266353 w 3533708"/>
                  <a:gd name="connsiteY43" fmla="*/ 291089 h 1552473"/>
                  <a:gd name="connsiteX44" fmla="*/ 1397951 w 3533708"/>
                  <a:gd name="connsiteY44" fmla="*/ 239340 h 1552473"/>
                  <a:gd name="connsiteX45" fmla="*/ 1527390 w 3533708"/>
                  <a:gd name="connsiteY45" fmla="*/ 191903 h 1552473"/>
                  <a:gd name="connsiteX46" fmla="*/ 1663302 w 3533708"/>
                  <a:gd name="connsiteY46" fmla="*/ 148779 h 1552473"/>
                  <a:gd name="connsiteX47" fmla="*/ 1794899 w 3533708"/>
                  <a:gd name="connsiteY47" fmla="*/ 112123 h 1552473"/>
                  <a:gd name="connsiteX48" fmla="*/ 1928654 w 3533708"/>
                  <a:gd name="connsiteY48" fmla="*/ 79780 h 1552473"/>
                  <a:gd name="connsiteX49" fmla="*/ 2060251 w 3533708"/>
                  <a:gd name="connsiteY49" fmla="*/ 56062 h 1552473"/>
                  <a:gd name="connsiteX50" fmla="*/ 2191848 w 3533708"/>
                  <a:gd name="connsiteY50" fmla="*/ 36656 h 1552473"/>
                  <a:gd name="connsiteX51" fmla="*/ 2321288 w 3533708"/>
                  <a:gd name="connsiteY51" fmla="*/ 21562 h 1552473"/>
                  <a:gd name="connsiteX52" fmla="*/ 2448571 w 3533708"/>
                  <a:gd name="connsiteY52" fmla="*/ 8625 h 1552473"/>
                  <a:gd name="connsiteX53" fmla="*/ 2580168 w 3533708"/>
                  <a:gd name="connsiteY53" fmla="*/ 0 h 1552473"/>
                  <a:gd name="connsiteX0" fmla="*/ 2580168 w 3425841"/>
                  <a:gd name="connsiteY0" fmla="*/ 0 h 1552473"/>
                  <a:gd name="connsiteX1" fmla="*/ 2703136 w 3425841"/>
                  <a:gd name="connsiteY1" fmla="*/ 0 h 1552473"/>
                  <a:gd name="connsiteX2" fmla="*/ 2830418 w 3425841"/>
                  <a:gd name="connsiteY2" fmla="*/ 0 h 1552473"/>
                  <a:gd name="connsiteX3" fmla="*/ 2953386 w 3425841"/>
                  <a:gd name="connsiteY3" fmla="*/ 8625 h 1552473"/>
                  <a:gd name="connsiteX4" fmla="*/ 3076354 w 3425841"/>
                  <a:gd name="connsiteY4" fmla="*/ 21562 h 1552473"/>
                  <a:gd name="connsiteX5" fmla="*/ 3195007 w 3425841"/>
                  <a:gd name="connsiteY5" fmla="*/ 32343 h 1552473"/>
                  <a:gd name="connsiteX6" fmla="*/ 3425841 w 3425841"/>
                  <a:gd name="connsiteY6" fmla="*/ 224246 h 1552473"/>
                  <a:gd name="connsiteX7" fmla="*/ 3311503 w 3425841"/>
                  <a:gd name="connsiteY7" fmla="*/ 215621 h 1552473"/>
                  <a:gd name="connsiteX8" fmla="*/ 3195007 w 3425841"/>
                  <a:gd name="connsiteY8" fmla="*/ 215621 h 1552473"/>
                  <a:gd name="connsiteX9" fmla="*/ 3080669 w 3425841"/>
                  <a:gd name="connsiteY9" fmla="*/ 219934 h 1552473"/>
                  <a:gd name="connsiteX10" fmla="*/ 2962015 w 3425841"/>
                  <a:gd name="connsiteY10" fmla="*/ 226402 h 1552473"/>
                  <a:gd name="connsiteX11" fmla="*/ 2839047 w 3425841"/>
                  <a:gd name="connsiteY11" fmla="*/ 239340 h 1552473"/>
                  <a:gd name="connsiteX12" fmla="*/ 2716080 w 3425841"/>
                  <a:gd name="connsiteY12" fmla="*/ 258746 h 1552473"/>
                  <a:gd name="connsiteX13" fmla="*/ 2593112 w 3425841"/>
                  <a:gd name="connsiteY13" fmla="*/ 278151 h 1552473"/>
                  <a:gd name="connsiteX14" fmla="*/ 2465829 w 3425841"/>
                  <a:gd name="connsiteY14" fmla="*/ 306182 h 1552473"/>
                  <a:gd name="connsiteX15" fmla="*/ 2338547 w 3425841"/>
                  <a:gd name="connsiteY15" fmla="*/ 338525 h 1552473"/>
                  <a:gd name="connsiteX16" fmla="*/ 2206950 w 3425841"/>
                  <a:gd name="connsiteY16" fmla="*/ 377337 h 1552473"/>
                  <a:gd name="connsiteX17" fmla="*/ 2079667 w 3425841"/>
                  <a:gd name="connsiteY17" fmla="*/ 418305 h 1552473"/>
                  <a:gd name="connsiteX18" fmla="*/ 1948070 w 3425841"/>
                  <a:gd name="connsiteY18" fmla="*/ 465742 h 1552473"/>
                  <a:gd name="connsiteX19" fmla="*/ 1822945 w 3425841"/>
                  <a:gd name="connsiteY19" fmla="*/ 517491 h 1552473"/>
                  <a:gd name="connsiteX20" fmla="*/ 1691348 w 3425841"/>
                  <a:gd name="connsiteY20" fmla="*/ 573553 h 1552473"/>
                  <a:gd name="connsiteX21" fmla="*/ 1559750 w 3425841"/>
                  <a:gd name="connsiteY21" fmla="*/ 636083 h 1552473"/>
                  <a:gd name="connsiteX22" fmla="*/ 1428153 w 3425841"/>
                  <a:gd name="connsiteY22" fmla="*/ 702925 h 1552473"/>
                  <a:gd name="connsiteX23" fmla="*/ 1300871 w 3425841"/>
                  <a:gd name="connsiteY23" fmla="*/ 776236 h 1552473"/>
                  <a:gd name="connsiteX24" fmla="*/ 1171431 w 3425841"/>
                  <a:gd name="connsiteY24" fmla="*/ 853860 h 1552473"/>
                  <a:gd name="connsiteX25" fmla="*/ 1044148 w 3425841"/>
                  <a:gd name="connsiteY25" fmla="*/ 937952 h 1552473"/>
                  <a:gd name="connsiteX26" fmla="*/ 916866 w 3425841"/>
                  <a:gd name="connsiteY26" fmla="*/ 1026357 h 1552473"/>
                  <a:gd name="connsiteX27" fmla="*/ 789583 w 3425841"/>
                  <a:gd name="connsiteY27" fmla="*/ 1121231 h 1552473"/>
                  <a:gd name="connsiteX28" fmla="*/ 666615 w 3425841"/>
                  <a:gd name="connsiteY28" fmla="*/ 1220416 h 1552473"/>
                  <a:gd name="connsiteX29" fmla="*/ 543648 w 3425841"/>
                  <a:gd name="connsiteY29" fmla="*/ 1323914 h 1552473"/>
                  <a:gd name="connsiteX30" fmla="*/ 420680 w 3425841"/>
                  <a:gd name="connsiteY30" fmla="*/ 1433881 h 1552473"/>
                  <a:gd name="connsiteX31" fmla="*/ 299869 w 3425841"/>
                  <a:gd name="connsiteY31" fmla="*/ 1552473 h 1552473"/>
                  <a:gd name="connsiteX32" fmla="*/ 0 w 3425841"/>
                  <a:gd name="connsiteY32" fmla="*/ 1136324 h 1552473"/>
                  <a:gd name="connsiteX33" fmla="*/ 118653 w 3425841"/>
                  <a:gd name="connsiteY33" fmla="*/ 1026357 h 1552473"/>
                  <a:gd name="connsiteX34" fmla="*/ 237307 w 3425841"/>
                  <a:gd name="connsiteY34" fmla="*/ 918547 h 1552473"/>
                  <a:gd name="connsiteX35" fmla="*/ 360274 w 3425841"/>
                  <a:gd name="connsiteY35" fmla="*/ 819361 h 1552473"/>
                  <a:gd name="connsiteX36" fmla="*/ 487557 w 3425841"/>
                  <a:gd name="connsiteY36" fmla="*/ 724487 h 1552473"/>
                  <a:gd name="connsiteX37" fmla="*/ 614839 w 3425841"/>
                  <a:gd name="connsiteY37" fmla="*/ 636083 h 1552473"/>
                  <a:gd name="connsiteX38" fmla="*/ 742122 w 3425841"/>
                  <a:gd name="connsiteY38" fmla="*/ 556303 h 1552473"/>
                  <a:gd name="connsiteX39" fmla="*/ 873719 w 3425841"/>
                  <a:gd name="connsiteY39" fmla="*/ 480835 h 1552473"/>
                  <a:gd name="connsiteX40" fmla="*/ 998844 w 3425841"/>
                  <a:gd name="connsiteY40" fmla="*/ 409680 h 1552473"/>
                  <a:gd name="connsiteX41" fmla="*/ 1130442 w 3425841"/>
                  <a:gd name="connsiteY41" fmla="*/ 347150 h 1552473"/>
                  <a:gd name="connsiteX42" fmla="*/ 1266353 w 3425841"/>
                  <a:gd name="connsiteY42" fmla="*/ 291089 h 1552473"/>
                  <a:gd name="connsiteX43" fmla="*/ 1397951 w 3425841"/>
                  <a:gd name="connsiteY43" fmla="*/ 239340 h 1552473"/>
                  <a:gd name="connsiteX44" fmla="*/ 1527390 w 3425841"/>
                  <a:gd name="connsiteY44" fmla="*/ 191903 h 1552473"/>
                  <a:gd name="connsiteX45" fmla="*/ 1663302 w 3425841"/>
                  <a:gd name="connsiteY45" fmla="*/ 148779 h 1552473"/>
                  <a:gd name="connsiteX46" fmla="*/ 1794899 w 3425841"/>
                  <a:gd name="connsiteY46" fmla="*/ 112123 h 1552473"/>
                  <a:gd name="connsiteX47" fmla="*/ 1928654 w 3425841"/>
                  <a:gd name="connsiteY47" fmla="*/ 79780 h 1552473"/>
                  <a:gd name="connsiteX48" fmla="*/ 2060251 w 3425841"/>
                  <a:gd name="connsiteY48" fmla="*/ 56062 h 1552473"/>
                  <a:gd name="connsiteX49" fmla="*/ 2191848 w 3425841"/>
                  <a:gd name="connsiteY49" fmla="*/ 36656 h 1552473"/>
                  <a:gd name="connsiteX50" fmla="*/ 2321288 w 3425841"/>
                  <a:gd name="connsiteY50" fmla="*/ 21562 h 1552473"/>
                  <a:gd name="connsiteX51" fmla="*/ 2448571 w 3425841"/>
                  <a:gd name="connsiteY51" fmla="*/ 8625 h 1552473"/>
                  <a:gd name="connsiteX52" fmla="*/ 2580168 w 3425841"/>
                  <a:gd name="connsiteY52" fmla="*/ 0 h 1552473"/>
                  <a:gd name="connsiteX0" fmla="*/ 2580168 w 3311503"/>
                  <a:gd name="connsiteY0" fmla="*/ 0 h 1552473"/>
                  <a:gd name="connsiteX1" fmla="*/ 2703136 w 3311503"/>
                  <a:gd name="connsiteY1" fmla="*/ 0 h 1552473"/>
                  <a:gd name="connsiteX2" fmla="*/ 2830418 w 3311503"/>
                  <a:gd name="connsiteY2" fmla="*/ 0 h 1552473"/>
                  <a:gd name="connsiteX3" fmla="*/ 2953386 w 3311503"/>
                  <a:gd name="connsiteY3" fmla="*/ 8625 h 1552473"/>
                  <a:gd name="connsiteX4" fmla="*/ 3076354 w 3311503"/>
                  <a:gd name="connsiteY4" fmla="*/ 21562 h 1552473"/>
                  <a:gd name="connsiteX5" fmla="*/ 3195007 w 3311503"/>
                  <a:gd name="connsiteY5" fmla="*/ 32343 h 1552473"/>
                  <a:gd name="connsiteX6" fmla="*/ 3311503 w 3311503"/>
                  <a:gd name="connsiteY6" fmla="*/ 215621 h 1552473"/>
                  <a:gd name="connsiteX7" fmla="*/ 3195007 w 3311503"/>
                  <a:gd name="connsiteY7" fmla="*/ 215621 h 1552473"/>
                  <a:gd name="connsiteX8" fmla="*/ 3080669 w 3311503"/>
                  <a:gd name="connsiteY8" fmla="*/ 219934 h 1552473"/>
                  <a:gd name="connsiteX9" fmla="*/ 2962015 w 3311503"/>
                  <a:gd name="connsiteY9" fmla="*/ 226402 h 1552473"/>
                  <a:gd name="connsiteX10" fmla="*/ 2839047 w 3311503"/>
                  <a:gd name="connsiteY10" fmla="*/ 239340 h 1552473"/>
                  <a:gd name="connsiteX11" fmla="*/ 2716080 w 3311503"/>
                  <a:gd name="connsiteY11" fmla="*/ 258746 h 1552473"/>
                  <a:gd name="connsiteX12" fmla="*/ 2593112 w 3311503"/>
                  <a:gd name="connsiteY12" fmla="*/ 278151 h 1552473"/>
                  <a:gd name="connsiteX13" fmla="*/ 2465829 w 3311503"/>
                  <a:gd name="connsiteY13" fmla="*/ 306182 h 1552473"/>
                  <a:gd name="connsiteX14" fmla="*/ 2338547 w 3311503"/>
                  <a:gd name="connsiteY14" fmla="*/ 338525 h 1552473"/>
                  <a:gd name="connsiteX15" fmla="*/ 2206950 w 3311503"/>
                  <a:gd name="connsiteY15" fmla="*/ 377337 h 1552473"/>
                  <a:gd name="connsiteX16" fmla="*/ 2079667 w 3311503"/>
                  <a:gd name="connsiteY16" fmla="*/ 418305 h 1552473"/>
                  <a:gd name="connsiteX17" fmla="*/ 1948070 w 3311503"/>
                  <a:gd name="connsiteY17" fmla="*/ 465742 h 1552473"/>
                  <a:gd name="connsiteX18" fmla="*/ 1822945 w 3311503"/>
                  <a:gd name="connsiteY18" fmla="*/ 517491 h 1552473"/>
                  <a:gd name="connsiteX19" fmla="*/ 1691348 w 3311503"/>
                  <a:gd name="connsiteY19" fmla="*/ 573553 h 1552473"/>
                  <a:gd name="connsiteX20" fmla="*/ 1559750 w 3311503"/>
                  <a:gd name="connsiteY20" fmla="*/ 636083 h 1552473"/>
                  <a:gd name="connsiteX21" fmla="*/ 1428153 w 3311503"/>
                  <a:gd name="connsiteY21" fmla="*/ 702925 h 1552473"/>
                  <a:gd name="connsiteX22" fmla="*/ 1300871 w 3311503"/>
                  <a:gd name="connsiteY22" fmla="*/ 776236 h 1552473"/>
                  <a:gd name="connsiteX23" fmla="*/ 1171431 w 3311503"/>
                  <a:gd name="connsiteY23" fmla="*/ 853860 h 1552473"/>
                  <a:gd name="connsiteX24" fmla="*/ 1044148 w 3311503"/>
                  <a:gd name="connsiteY24" fmla="*/ 937952 h 1552473"/>
                  <a:gd name="connsiteX25" fmla="*/ 916866 w 3311503"/>
                  <a:gd name="connsiteY25" fmla="*/ 1026357 h 1552473"/>
                  <a:gd name="connsiteX26" fmla="*/ 789583 w 3311503"/>
                  <a:gd name="connsiteY26" fmla="*/ 1121231 h 1552473"/>
                  <a:gd name="connsiteX27" fmla="*/ 666615 w 3311503"/>
                  <a:gd name="connsiteY27" fmla="*/ 1220416 h 1552473"/>
                  <a:gd name="connsiteX28" fmla="*/ 543648 w 3311503"/>
                  <a:gd name="connsiteY28" fmla="*/ 1323914 h 1552473"/>
                  <a:gd name="connsiteX29" fmla="*/ 420680 w 3311503"/>
                  <a:gd name="connsiteY29" fmla="*/ 1433881 h 1552473"/>
                  <a:gd name="connsiteX30" fmla="*/ 299869 w 3311503"/>
                  <a:gd name="connsiteY30" fmla="*/ 1552473 h 1552473"/>
                  <a:gd name="connsiteX31" fmla="*/ 0 w 3311503"/>
                  <a:gd name="connsiteY31" fmla="*/ 1136324 h 1552473"/>
                  <a:gd name="connsiteX32" fmla="*/ 118653 w 3311503"/>
                  <a:gd name="connsiteY32" fmla="*/ 1026357 h 1552473"/>
                  <a:gd name="connsiteX33" fmla="*/ 237307 w 3311503"/>
                  <a:gd name="connsiteY33" fmla="*/ 918547 h 1552473"/>
                  <a:gd name="connsiteX34" fmla="*/ 360274 w 3311503"/>
                  <a:gd name="connsiteY34" fmla="*/ 819361 h 1552473"/>
                  <a:gd name="connsiteX35" fmla="*/ 487557 w 3311503"/>
                  <a:gd name="connsiteY35" fmla="*/ 724487 h 1552473"/>
                  <a:gd name="connsiteX36" fmla="*/ 614839 w 3311503"/>
                  <a:gd name="connsiteY36" fmla="*/ 636083 h 1552473"/>
                  <a:gd name="connsiteX37" fmla="*/ 742122 w 3311503"/>
                  <a:gd name="connsiteY37" fmla="*/ 556303 h 1552473"/>
                  <a:gd name="connsiteX38" fmla="*/ 873719 w 3311503"/>
                  <a:gd name="connsiteY38" fmla="*/ 480835 h 1552473"/>
                  <a:gd name="connsiteX39" fmla="*/ 998844 w 3311503"/>
                  <a:gd name="connsiteY39" fmla="*/ 409680 h 1552473"/>
                  <a:gd name="connsiteX40" fmla="*/ 1130442 w 3311503"/>
                  <a:gd name="connsiteY40" fmla="*/ 347150 h 1552473"/>
                  <a:gd name="connsiteX41" fmla="*/ 1266353 w 3311503"/>
                  <a:gd name="connsiteY41" fmla="*/ 291089 h 1552473"/>
                  <a:gd name="connsiteX42" fmla="*/ 1397951 w 3311503"/>
                  <a:gd name="connsiteY42" fmla="*/ 239340 h 1552473"/>
                  <a:gd name="connsiteX43" fmla="*/ 1527390 w 3311503"/>
                  <a:gd name="connsiteY43" fmla="*/ 191903 h 1552473"/>
                  <a:gd name="connsiteX44" fmla="*/ 1663302 w 3311503"/>
                  <a:gd name="connsiteY44" fmla="*/ 148779 h 1552473"/>
                  <a:gd name="connsiteX45" fmla="*/ 1794899 w 3311503"/>
                  <a:gd name="connsiteY45" fmla="*/ 112123 h 1552473"/>
                  <a:gd name="connsiteX46" fmla="*/ 1928654 w 3311503"/>
                  <a:gd name="connsiteY46" fmla="*/ 79780 h 1552473"/>
                  <a:gd name="connsiteX47" fmla="*/ 2060251 w 3311503"/>
                  <a:gd name="connsiteY47" fmla="*/ 56062 h 1552473"/>
                  <a:gd name="connsiteX48" fmla="*/ 2191848 w 3311503"/>
                  <a:gd name="connsiteY48" fmla="*/ 36656 h 1552473"/>
                  <a:gd name="connsiteX49" fmla="*/ 2321288 w 3311503"/>
                  <a:gd name="connsiteY49" fmla="*/ 21562 h 1552473"/>
                  <a:gd name="connsiteX50" fmla="*/ 2448571 w 3311503"/>
                  <a:gd name="connsiteY50" fmla="*/ 8625 h 1552473"/>
                  <a:gd name="connsiteX51" fmla="*/ 2580168 w 3311503"/>
                  <a:gd name="connsiteY51" fmla="*/ 0 h 1552473"/>
                  <a:gd name="connsiteX0" fmla="*/ 2580168 w 3195007"/>
                  <a:gd name="connsiteY0" fmla="*/ 0 h 1552473"/>
                  <a:gd name="connsiteX1" fmla="*/ 2703136 w 3195007"/>
                  <a:gd name="connsiteY1" fmla="*/ 0 h 1552473"/>
                  <a:gd name="connsiteX2" fmla="*/ 2830418 w 3195007"/>
                  <a:gd name="connsiteY2" fmla="*/ 0 h 1552473"/>
                  <a:gd name="connsiteX3" fmla="*/ 2953386 w 3195007"/>
                  <a:gd name="connsiteY3" fmla="*/ 8625 h 1552473"/>
                  <a:gd name="connsiteX4" fmla="*/ 3076354 w 3195007"/>
                  <a:gd name="connsiteY4" fmla="*/ 21562 h 1552473"/>
                  <a:gd name="connsiteX5" fmla="*/ 3195007 w 3195007"/>
                  <a:gd name="connsiteY5" fmla="*/ 32343 h 1552473"/>
                  <a:gd name="connsiteX6" fmla="*/ 3195007 w 3195007"/>
                  <a:gd name="connsiteY6" fmla="*/ 215621 h 1552473"/>
                  <a:gd name="connsiteX7" fmla="*/ 3080669 w 3195007"/>
                  <a:gd name="connsiteY7" fmla="*/ 219934 h 1552473"/>
                  <a:gd name="connsiteX8" fmla="*/ 2962015 w 3195007"/>
                  <a:gd name="connsiteY8" fmla="*/ 226402 h 1552473"/>
                  <a:gd name="connsiteX9" fmla="*/ 2839047 w 3195007"/>
                  <a:gd name="connsiteY9" fmla="*/ 239340 h 1552473"/>
                  <a:gd name="connsiteX10" fmla="*/ 2716080 w 3195007"/>
                  <a:gd name="connsiteY10" fmla="*/ 258746 h 1552473"/>
                  <a:gd name="connsiteX11" fmla="*/ 2593112 w 3195007"/>
                  <a:gd name="connsiteY11" fmla="*/ 278151 h 1552473"/>
                  <a:gd name="connsiteX12" fmla="*/ 2465829 w 3195007"/>
                  <a:gd name="connsiteY12" fmla="*/ 306182 h 1552473"/>
                  <a:gd name="connsiteX13" fmla="*/ 2338547 w 3195007"/>
                  <a:gd name="connsiteY13" fmla="*/ 338525 h 1552473"/>
                  <a:gd name="connsiteX14" fmla="*/ 2206950 w 3195007"/>
                  <a:gd name="connsiteY14" fmla="*/ 377337 h 1552473"/>
                  <a:gd name="connsiteX15" fmla="*/ 2079667 w 3195007"/>
                  <a:gd name="connsiteY15" fmla="*/ 418305 h 1552473"/>
                  <a:gd name="connsiteX16" fmla="*/ 1948070 w 3195007"/>
                  <a:gd name="connsiteY16" fmla="*/ 465742 h 1552473"/>
                  <a:gd name="connsiteX17" fmla="*/ 1822945 w 3195007"/>
                  <a:gd name="connsiteY17" fmla="*/ 517491 h 1552473"/>
                  <a:gd name="connsiteX18" fmla="*/ 1691348 w 3195007"/>
                  <a:gd name="connsiteY18" fmla="*/ 573553 h 1552473"/>
                  <a:gd name="connsiteX19" fmla="*/ 1559750 w 3195007"/>
                  <a:gd name="connsiteY19" fmla="*/ 636083 h 1552473"/>
                  <a:gd name="connsiteX20" fmla="*/ 1428153 w 3195007"/>
                  <a:gd name="connsiteY20" fmla="*/ 702925 h 1552473"/>
                  <a:gd name="connsiteX21" fmla="*/ 1300871 w 3195007"/>
                  <a:gd name="connsiteY21" fmla="*/ 776236 h 1552473"/>
                  <a:gd name="connsiteX22" fmla="*/ 1171431 w 3195007"/>
                  <a:gd name="connsiteY22" fmla="*/ 853860 h 1552473"/>
                  <a:gd name="connsiteX23" fmla="*/ 1044148 w 3195007"/>
                  <a:gd name="connsiteY23" fmla="*/ 937952 h 1552473"/>
                  <a:gd name="connsiteX24" fmla="*/ 916866 w 3195007"/>
                  <a:gd name="connsiteY24" fmla="*/ 1026357 h 1552473"/>
                  <a:gd name="connsiteX25" fmla="*/ 789583 w 3195007"/>
                  <a:gd name="connsiteY25" fmla="*/ 1121231 h 1552473"/>
                  <a:gd name="connsiteX26" fmla="*/ 666615 w 3195007"/>
                  <a:gd name="connsiteY26" fmla="*/ 1220416 h 1552473"/>
                  <a:gd name="connsiteX27" fmla="*/ 543648 w 3195007"/>
                  <a:gd name="connsiteY27" fmla="*/ 1323914 h 1552473"/>
                  <a:gd name="connsiteX28" fmla="*/ 420680 w 3195007"/>
                  <a:gd name="connsiteY28" fmla="*/ 1433881 h 1552473"/>
                  <a:gd name="connsiteX29" fmla="*/ 299869 w 3195007"/>
                  <a:gd name="connsiteY29" fmla="*/ 1552473 h 1552473"/>
                  <a:gd name="connsiteX30" fmla="*/ 0 w 3195007"/>
                  <a:gd name="connsiteY30" fmla="*/ 1136324 h 1552473"/>
                  <a:gd name="connsiteX31" fmla="*/ 118653 w 3195007"/>
                  <a:gd name="connsiteY31" fmla="*/ 1026357 h 1552473"/>
                  <a:gd name="connsiteX32" fmla="*/ 237307 w 3195007"/>
                  <a:gd name="connsiteY32" fmla="*/ 918547 h 1552473"/>
                  <a:gd name="connsiteX33" fmla="*/ 360274 w 3195007"/>
                  <a:gd name="connsiteY33" fmla="*/ 819361 h 1552473"/>
                  <a:gd name="connsiteX34" fmla="*/ 487557 w 3195007"/>
                  <a:gd name="connsiteY34" fmla="*/ 724487 h 1552473"/>
                  <a:gd name="connsiteX35" fmla="*/ 614839 w 3195007"/>
                  <a:gd name="connsiteY35" fmla="*/ 636083 h 1552473"/>
                  <a:gd name="connsiteX36" fmla="*/ 742122 w 3195007"/>
                  <a:gd name="connsiteY36" fmla="*/ 556303 h 1552473"/>
                  <a:gd name="connsiteX37" fmla="*/ 873719 w 3195007"/>
                  <a:gd name="connsiteY37" fmla="*/ 480835 h 1552473"/>
                  <a:gd name="connsiteX38" fmla="*/ 998844 w 3195007"/>
                  <a:gd name="connsiteY38" fmla="*/ 409680 h 1552473"/>
                  <a:gd name="connsiteX39" fmla="*/ 1130442 w 3195007"/>
                  <a:gd name="connsiteY39" fmla="*/ 347150 h 1552473"/>
                  <a:gd name="connsiteX40" fmla="*/ 1266353 w 3195007"/>
                  <a:gd name="connsiteY40" fmla="*/ 291089 h 1552473"/>
                  <a:gd name="connsiteX41" fmla="*/ 1397951 w 3195007"/>
                  <a:gd name="connsiteY41" fmla="*/ 239340 h 1552473"/>
                  <a:gd name="connsiteX42" fmla="*/ 1527390 w 3195007"/>
                  <a:gd name="connsiteY42" fmla="*/ 191903 h 1552473"/>
                  <a:gd name="connsiteX43" fmla="*/ 1663302 w 3195007"/>
                  <a:gd name="connsiteY43" fmla="*/ 148779 h 1552473"/>
                  <a:gd name="connsiteX44" fmla="*/ 1794899 w 3195007"/>
                  <a:gd name="connsiteY44" fmla="*/ 112123 h 1552473"/>
                  <a:gd name="connsiteX45" fmla="*/ 1928654 w 3195007"/>
                  <a:gd name="connsiteY45" fmla="*/ 79780 h 1552473"/>
                  <a:gd name="connsiteX46" fmla="*/ 2060251 w 3195007"/>
                  <a:gd name="connsiteY46" fmla="*/ 56062 h 1552473"/>
                  <a:gd name="connsiteX47" fmla="*/ 2191848 w 3195007"/>
                  <a:gd name="connsiteY47" fmla="*/ 36656 h 1552473"/>
                  <a:gd name="connsiteX48" fmla="*/ 2321288 w 3195007"/>
                  <a:gd name="connsiteY48" fmla="*/ 21562 h 1552473"/>
                  <a:gd name="connsiteX49" fmla="*/ 2448571 w 3195007"/>
                  <a:gd name="connsiteY49" fmla="*/ 8625 h 1552473"/>
                  <a:gd name="connsiteX50" fmla="*/ 2580168 w 3195007"/>
                  <a:gd name="connsiteY50" fmla="*/ 0 h 155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195007" h="1552473">
                    <a:moveTo>
                      <a:pt x="2580168" y="0"/>
                    </a:moveTo>
                    <a:lnTo>
                      <a:pt x="2703136" y="0"/>
                    </a:lnTo>
                    <a:lnTo>
                      <a:pt x="2830418" y="0"/>
                    </a:lnTo>
                    <a:lnTo>
                      <a:pt x="2953386" y="8625"/>
                    </a:lnTo>
                    <a:lnTo>
                      <a:pt x="3076354" y="21562"/>
                    </a:lnTo>
                    <a:lnTo>
                      <a:pt x="3195007" y="32343"/>
                    </a:lnTo>
                    <a:lnTo>
                      <a:pt x="3195007" y="215621"/>
                    </a:lnTo>
                    <a:lnTo>
                      <a:pt x="3080669" y="219934"/>
                    </a:lnTo>
                    <a:lnTo>
                      <a:pt x="2962015" y="226402"/>
                    </a:lnTo>
                    <a:lnTo>
                      <a:pt x="2839047" y="239340"/>
                    </a:lnTo>
                    <a:lnTo>
                      <a:pt x="2716080" y="258746"/>
                    </a:lnTo>
                    <a:lnTo>
                      <a:pt x="2593112" y="278151"/>
                    </a:lnTo>
                    <a:lnTo>
                      <a:pt x="2465829" y="306182"/>
                    </a:lnTo>
                    <a:lnTo>
                      <a:pt x="2338547" y="338525"/>
                    </a:lnTo>
                    <a:lnTo>
                      <a:pt x="2206950" y="377337"/>
                    </a:lnTo>
                    <a:lnTo>
                      <a:pt x="2079667" y="418305"/>
                    </a:lnTo>
                    <a:lnTo>
                      <a:pt x="1948070" y="465742"/>
                    </a:lnTo>
                    <a:lnTo>
                      <a:pt x="1822945" y="517491"/>
                    </a:lnTo>
                    <a:lnTo>
                      <a:pt x="1691348" y="573553"/>
                    </a:lnTo>
                    <a:lnTo>
                      <a:pt x="1559750" y="636083"/>
                    </a:lnTo>
                    <a:lnTo>
                      <a:pt x="1428153" y="702925"/>
                    </a:lnTo>
                    <a:lnTo>
                      <a:pt x="1300871" y="776236"/>
                    </a:lnTo>
                    <a:lnTo>
                      <a:pt x="1171431" y="853860"/>
                    </a:lnTo>
                    <a:lnTo>
                      <a:pt x="1044148" y="937952"/>
                    </a:lnTo>
                    <a:lnTo>
                      <a:pt x="916866" y="1026357"/>
                    </a:lnTo>
                    <a:lnTo>
                      <a:pt x="789583" y="1121231"/>
                    </a:lnTo>
                    <a:lnTo>
                      <a:pt x="666615" y="1220416"/>
                    </a:lnTo>
                    <a:lnTo>
                      <a:pt x="543648" y="1323914"/>
                    </a:lnTo>
                    <a:lnTo>
                      <a:pt x="420680" y="1433881"/>
                    </a:lnTo>
                    <a:lnTo>
                      <a:pt x="299869" y="1552473"/>
                    </a:lnTo>
                    <a:lnTo>
                      <a:pt x="0" y="1136324"/>
                    </a:lnTo>
                    <a:lnTo>
                      <a:pt x="118653" y="1026357"/>
                    </a:lnTo>
                    <a:lnTo>
                      <a:pt x="237307" y="918547"/>
                    </a:lnTo>
                    <a:lnTo>
                      <a:pt x="360274" y="819361"/>
                    </a:lnTo>
                    <a:lnTo>
                      <a:pt x="487557" y="724487"/>
                    </a:lnTo>
                    <a:lnTo>
                      <a:pt x="614839" y="636083"/>
                    </a:lnTo>
                    <a:lnTo>
                      <a:pt x="742122" y="556303"/>
                    </a:lnTo>
                    <a:lnTo>
                      <a:pt x="873719" y="480835"/>
                    </a:lnTo>
                    <a:lnTo>
                      <a:pt x="998844" y="409680"/>
                    </a:lnTo>
                    <a:lnTo>
                      <a:pt x="1130442" y="347150"/>
                    </a:lnTo>
                    <a:lnTo>
                      <a:pt x="1266353" y="291089"/>
                    </a:lnTo>
                    <a:lnTo>
                      <a:pt x="1397951" y="239340"/>
                    </a:lnTo>
                    <a:lnTo>
                      <a:pt x="1527390" y="191903"/>
                    </a:lnTo>
                    <a:lnTo>
                      <a:pt x="1663302" y="148779"/>
                    </a:lnTo>
                    <a:lnTo>
                      <a:pt x="1794899" y="112123"/>
                    </a:lnTo>
                    <a:lnTo>
                      <a:pt x="1928654" y="79780"/>
                    </a:lnTo>
                    <a:lnTo>
                      <a:pt x="2060251" y="56062"/>
                    </a:lnTo>
                    <a:lnTo>
                      <a:pt x="2191848" y="36656"/>
                    </a:lnTo>
                    <a:lnTo>
                      <a:pt x="2321288" y="21562"/>
                    </a:lnTo>
                    <a:lnTo>
                      <a:pt x="2448571" y="8625"/>
                    </a:lnTo>
                    <a:lnTo>
                      <a:pt x="2580168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</p:grpSp>
        <p:sp>
          <p:nvSpPr>
            <p:cNvPr id="185" name="Freeform 36"/>
            <p:cNvSpPr>
              <a:spLocks/>
            </p:cNvSpPr>
            <p:nvPr userDrawn="1"/>
          </p:nvSpPr>
          <p:spPr bwMode="auto">
            <a:xfrm>
              <a:off x="5741988" y="0"/>
              <a:ext cx="1417637" cy="544513"/>
            </a:xfrm>
            <a:custGeom>
              <a:avLst/>
              <a:gdLst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861775 w 3885493"/>
                <a:gd name="connsiteY8" fmla="*/ 55598 h 543992"/>
                <a:gd name="connsiteX9" fmla="*/ 3743183 w 3885493"/>
                <a:gd name="connsiteY9" fmla="*/ 8264 h 543992"/>
                <a:gd name="connsiteX10" fmla="*/ 3718336 w 3885493"/>
                <a:gd name="connsiteY10" fmla="*/ 0 h 543992"/>
                <a:gd name="connsiteX11" fmla="*/ 248415 w 3885493"/>
                <a:gd name="connsiteY11" fmla="*/ 0 h 543992"/>
                <a:gd name="connsiteX12" fmla="*/ 1417593 w 3885493"/>
                <a:gd name="connsiteY12" fmla="*/ 0 h 543992"/>
                <a:gd name="connsiteX13" fmla="*/ 1364882 w 3885493"/>
                <a:gd name="connsiteY13" fmla="*/ 16870 h 543992"/>
                <a:gd name="connsiteX14" fmla="*/ 1250603 w 3885493"/>
                <a:gd name="connsiteY14" fmla="*/ 55598 h 543992"/>
                <a:gd name="connsiteX15" fmla="*/ 1138480 w 3885493"/>
                <a:gd name="connsiteY15" fmla="*/ 96477 h 543992"/>
                <a:gd name="connsiteX16" fmla="*/ 1026357 w 3885493"/>
                <a:gd name="connsiteY16" fmla="*/ 143810 h 543992"/>
                <a:gd name="connsiteX17" fmla="*/ 920702 w 3885493"/>
                <a:gd name="connsiteY17" fmla="*/ 191143 h 543992"/>
                <a:gd name="connsiteX18" fmla="*/ 812892 w 3885493"/>
                <a:gd name="connsiteY18" fmla="*/ 242780 h 543992"/>
                <a:gd name="connsiteX19" fmla="*/ 705081 w 3885493"/>
                <a:gd name="connsiteY19" fmla="*/ 294416 h 543992"/>
                <a:gd name="connsiteX20" fmla="*/ 601583 w 3885493"/>
                <a:gd name="connsiteY20" fmla="*/ 354659 h 543992"/>
                <a:gd name="connsiteX21" fmla="*/ 500241 w 3885493"/>
                <a:gd name="connsiteY21" fmla="*/ 412750 h 543992"/>
                <a:gd name="connsiteX22" fmla="*/ 401056 w 3885493"/>
                <a:gd name="connsiteY22" fmla="*/ 477295 h 543992"/>
                <a:gd name="connsiteX23" fmla="*/ 301870 w 3885493"/>
                <a:gd name="connsiteY23" fmla="*/ 543992 h 543992"/>
                <a:gd name="connsiteX24" fmla="*/ 0 w 3885493"/>
                <a:gd name="connsiteY24" fmla="*/ 143810 h 543992"/>
                <a:gd name="connsiteX25" fmla="*/ 94874 w 3885493"/>
                <a:gd name="connsiteY25" fmla="*/ 87871 h 543992"/>
                <a:gd name="connsiteX26" fmla="*/ 189747 w 3885493"/>
                <a:gd name="connsiteY26" fmla="*/ 31931 h 543992"/>
                <a:gd name="connsiteX27" fmla="*/ 248415 w 3885493"/>
                <a:gd name="connsiteY27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743183 w 3885493"/>
                <a:gd name="connsiteY8" fmla="*/ 8264 h 543992"/>
                <a:gd name="connsiteX9" fmla="*/ 3718336 w 3885493"/>
                <a:gd name="connsiteY9" fmla="*/ 0 h 543992"/>
                <a:gd name="connsiteX10" fmla="*/ 248415 w 3885493"/>
                <a:gd name="connsiteY10" fmla="*/ 0 h 543992"/>
                <a:gd name="connsiteX11" fmla="*/ 1417593 w 3885493"/>
                <a:gd name="connsiteY11" fmla="*/ 0 h 543992"/>
                <a:gd name="connsiteX12" fmla="*/ 1364882 w 3885493"/>
                <a:gd name="connsiteY12" fmla="*/ 16870 h 543992"/>
                <a:gd name="connsiteX13" fmla="*/ 1250603 w 3885493"/>
                <a:gd name="connsiteY13" fmla="*/ 55598 h 543992"/>
                <a:gd name="connsiteX14" fmla="*/ 1138480 w 3885493"/>
                <a:gd name="connsiteY14" fmla="*/ 96477 h 543992"/>
                <a:gd name="connsiteX15" fmla="*/ 1026357 w 3885493"/>
                <a:gd name="connsiteY15" fmla="*/ 143810 h 543992"/>
                <a:gd name="connsiteX16" fmla="*/ 920702 w 3885493"/>
                <a:gd name="connsiteY16" fmla="*/ 191143 h 543992"/>
                <a:gd name="connsiteX17" fmla="*/ 812892 w 3885493"/>
                <a:gd name="connsiteY17" fmla="*/ 242780 h 543992"/>
                <a:gd name="connsiteX18" fmla="*/ 705081 w 3885493"/>
                <a:gd name="connsiteY18" fmla="*/ 294416 h 543992"/>
                <a:gd name="connsiteX19" fmla="*/ 601583 w 3885493"/>
                <a:gd name="connsiteY19" fmla="*/ 354659 h 543992"/>
                <a:gd name="connsiteX20" fmla="*/ 500241 w 3885493"/>
                <a:gd name="connsiteY20" fmla="*/ 412750 h 543992"/>
                <a:gd name="connsiteX21" fmla="*/ 401056 w 3885493"/>
                <a:gd name="connsiteY21" fmla="*/ 477295 h 543992"/>
                <a:gd name="connsiteX22" fmla="*/ 301870 w 3885493"/>
                <a:gd name="connsiteY22" fmla="*/ 543992 h 543992"/>
                <a:gd name="connsiteX23" fmla="*/ 0 w 3885493"/>
                <a:gd name="connsiteY23" fmla="*/ 143810 h 543992"/>
                <a:gd name="connsiteX24" fmla="*/ 94874 w 3885493"/>
                <a:gd name="connsiteY24" fmla="*/ 87871 h 543992"/>
                <a:gd name="connsiteX25" fmla="*/ 189747 w 3885493"/>
                <a:gd name="connsiteY25" fmla="*/ 31931 h 543992"/>
                <a:gd name="connsiteX26" fmla="*/ 248415 w 3885493"/>
                <a:gd name="connsiteY26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43183 w 3885493"/>
                <a:gd name="connsiteY7" fmla="*/ 8264 h 543992"/>
                <a:gd name="connsiteX8" fmla="*/ 3718336 w 3885493"/>
                <a:gd name="connsiteY8" fmla="*/ 0 h 543992"/>
                <a:gd name="connsiteX9" fmla="*/ 248415 w 3885493"/>
                <a:gd name="connsiteY9" fmla="*/ 0 h 543992"/>
                <a:gd name="connsiteX10" fmla="*/ 1417593 w 3885493"/>
                <a:gd name="connsiteY10" fmla="*/ 0 h 543992"/>
                <a:gd name="connsiteX11" fmla="*/ 1364882 w 3885493"/>
                <a:gd name="connsiteY11" fmla="*/ 16870 h 543992"/>
                <a:gd name="connsiteX12" fmla="*/ 1250603 w 3885493"/>
                <a:gd name="connsiteY12" fmla="*/ 55598 h 543992"/>
                <a:gd name="connsiteX13" fmla="*/ 1138480 w 3885493"/>
                <a:gd name="connsiteY13" fmla="*/ 96477 h 543992"/>
                <a:gd name="connsiteX14" fmla="*/ 1026357 w 3885493"/>
                <a:gd name="connsiteY14" fmla="*/ 143810 h 543992"/>
                <a:gd name="connsiteX15" fmla="*/ 920702 w 3885493"/>
                <a:gd name="connsiteY15" fmla="*/ 191143 h 543992"/>
                <a:gd name="connsiteX16" fmla="*/ 812892 w 3885493"/>
                <a:gd name="connsiteY16" fmla="*/ 242780 h 543992"/>
                <a:gd name="connsiteX17" fmla="*/ 705081 w 3885493"/>
                <a:gd name="connsiteY17" fmla="*/ 294416 h 543992"/>
                <a:gd name="connsiteX18" fmla="*/ 601583 w 3885493"/>
                <a:gd name="connsiteY18" fmla="*/ 354659 h 543992"/>
                <a:gd name="connsiteX19" fmla="*/ 500241 w 3885493"/>
                <a:gd name="connsiteY19" fmla="*/ 412750 h 543992"/>
                <a:gd name="connsiteX20" fmla="*/ 401056 w 3885493"/>
                <a:gd name="connsiteY20" fmla="*/ 477295 h 543992"/>
                <a:gd name="connsiteX21" fmla="*/ 301870 w 3885493"/>
                <a:gd name="connsiteY21" fmla="*/ 543992 h 543992"/>
                <a:gd name="connsiteX22" fmla="*/ 0 w 3885493"/>
                <a:gd name="connsiteY22" fmla="*/ 143810 h 543992"/>
                <a:gd name="connsiteX23" fmla="*/ 94874 w 3885493"/>
                <a:gd name="connsiteY23" fmla="*/ 87871 h 543992"/>
                <a:gd name="connsiteX24" fmla="*/ 189747 w 3885493"/>
                <a:gd name="connsiteY24" fmla="*/ 31931 h 543992"/>
                <a:gd name="connsiteX25" fmla="*/ 248415 w 3885493"/>
                <a:gd name="connsiteY25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18336 w 3885493"/>
                <a:gd name="connsiteY7" fmla="*/ 0 h 543992"/>
                <a:gd name="connsiteX8" fmla="*/ 248415 w 3885493"/>
                <a:gd name="connsiteY8" fmla="*/ 0 h 543992"/>
                <a:gd name="connsiteX9" fmla="*/ 1417593 w 3885493"/>
                <a:gd name="connsiteY9" fmla="*/ 0 h 543992"/>
                <a:gd name="connsiteX10" fmla="*/ 1364882 w 3885493"/>
                <a:gd name="connsiteY10" fmla="*/ 16870 h 543992"/>
                <a:gd name="connsiteX11" fmla="*/ 1250603 w 3885493"/>
                <a:gd name="connsiteY11" fmla="*/ 55598 h 543992"/>
                <a:gd name="connsiteX12" fmla="*/ 1138480 w 3885493"/>
                <a:gd name="connsiteY12" fmla="*/ 96477 h 543992"/>
                <a:gd name="connsiteX13" fmla="*/ 1026357 w 3885493"/>
                <a:gd name="connsiteY13" fmla="*/ 143810 h 543992"/>
                <a:gd name="connsiteX14" fmla="*/ 920702 w 3885493"/>
                <a:gd name="connsiteY14" fmla="*/ 191143 h 543992"/>
                <a:gd name="connsiteX15" fmla="*/ 812892 w 3885493"/>
                <a:gd name="connsiteY15" fmla="*/ 242780 h 543992"/>
                <a:gd name="connsiteX16" fmla="*/ 705081 w 3885493"/>
                <a:gd name="connsiteY16" fmla="*/ 294416 h 543992"/>
                <a:gd name="connsiteX17" fmla="*/ 601583 w 3885493"/>
                <a:gd name="connsiteY17" fmla="*/ 354659 h 543992"/>
                <a:gd name="connsiteX18" fmla="*/ 500241 w 3885493"/>
                <a:gd name="connsiteY18" fmla="*/ 412750 h 543992"/>
                <a:gd name="connsiteX19" fmla="*/ 401056 w 3885493"/>
                <a:gd name="connsiteY19" fmla="*/ 477295 h 543992"/>
                <a:gd name="connsiteX20" fmla="*/ 301870 w 3885493"/>
                <a:gd name="connsiteY20" fmla="*/ 543992 h 543992"/>
                <a:gd name="connsiteX21" fmla="*/ 0 w 3885493"/>
                <a:gd name="connsiteY21" fmla="*/ 143810 h 543992"/>
                <a:gd name="connsiteX22" fmla="*/ 94874 w 3885493"/>
                <a:gd name="connsiteY22" fmla="*/ 87871 h 543992"/>
                <a:gd name="connsiteX23" fmla="*/ 189747 w 3885493"/>
                <a:gd name="connsiteY23" fmla="*/ 31931 h 543992"/>
                <a:gd name="connsiteX24" fmla="*/ 248415 w 3885493"/>
                <a:gd name="connsiteY24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248415 w 3885493"/>
                <a:gd name="connsiteY7" fmla="*/ 0 h 543992"/>
                <a:gd name="connsiteX8" fmla="*/ 1417593 w 3885493"/>
                <a:gd name="connsiteY8" fmla="*/ 0 h 543992"/>
                <a:gd name="connsiteX9" fmla="*/ 1364882 w 3885493"/>
                <a:gd name="connsiteY9" fmla="*/ 16870 h 543992"/>
                <a:gd name="connsiteX10" fmla="*/ 1250603 w 3885493"/>
                <a:gd name="connsiteY10" fmla="*/ 55598 h 543992"/>
                <a:gd name="connsiteX11" fmla="*/ 1138480 w 3885493"/>
                <a:gd name="connsiteY11" fmla="*/ 96477 h 543992"/>
                <a:gd name="connsiteX12" fmla="*/ 1026357 w 3885493"/>
                <a:gd name="connsiteY12" fmla="*/ 143810 h 543992"/>
                <a:gd name="connsiteX13" fmla="*/ 920702 w 3885493"/>
                <a:gd name="connsiteY13" fmla="*/ 191143 h 543992"/>
                <a:gd name="connsiteX14" fmla="*/ 812892 w 3885493"/>
                <a:gd name="connsiteY14" fmla="*/ 242780 h 543992"/>
                <a:gd name="connsiteX15" fmla="*/ 705081 w 3885493"/>
                <a:gd name="connsiteY15" fmla="*/ 294416 h 543992"/>
                <a:gd name="connsiteX16" fmla="*/ 601583 w 3885493"/>
                <a:gd name="connsiteY16" fmla="*/ 354659 h 543992"/>
                <a:gd name="connsiteX17" fmla="*/ 500241 w 3885493"/>
                <a:gd name="connsiteY17" fmla="*/ 412750 h 543992"/>
                <a:gd name="connsiteX18" fmla="*/ 401056 w 3885493"/>
                <a:gd name="connsiteY18" fmla="*/ 477295 h 543992"/>
                <a:gd name="connsiteX19" fmla="*/ 301870 w 3885493"/>
                <a:gd name="connsiteY19" fmla="*/ 543992 h 543992"/>
                <a:gd name="connsiteX20" fmla="*/ 0 w 3885493"/>
                <a:gd name="connsiteY20" fmla="*/ 143810 h 543992"/>
                <a:gd name="connsiteX21" fmla="*/ 94874 w 3885493"/>
                <a:gd name="connsiteY21" fmla="*/ 87871 h 543992"/>
                <a:gd name="connsiteX22" fmla="*/ 189747 w 3885493"/>
                <a:gd name="connsiteY22" fmla="*/ 31931 h 543992"/>
                <a:gd name="connsiteX23" fmla="*/ 248415 w 3885493"/>
                <a:gd name="connsiteY23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3881180 w 3885493"/>
                <a:gd name="connsiteY5" fmla="*/ 53446 h 543992"/>
                <a:gd name="connsiteX6" fmla="*/ 248415 w 3885493"/>
                <a:gd name="connsiteY6" fmla="*/ 0 h 543992"/>
                <a:gd name="connsiteX7" fmla="*/ 1417593 w 3885493"/>
                <a:gd name="connsiteY7" fmla="*/ 0 h 543992"/>
                <a:gd name="connsiteX8" fmla="*/ 1364882 w 3885493"/>
                <a:gd name="connsiteY8" fmla="*/ 16870 h 543992"/>
                <a:gd name="connsiteX9" fmla="*/ 1250603 w 3885493"/>
                <a:gd name="connsiteY9" fmla="*/ 55598 h 543992"/>
                <a:gd name="connsiteX10" fmla="*/ 1138480 w 3885493"/>
                <a:gd name="connsiteY10" fmla="*/ 96477 h 543992"/>
                <a:gd name="connsiteX11" fmla="*/ 1026357 w 3885493"/>
                <a:gd name="connsiteY11" fmla="*/ 143810 h 543992"/>
                <a:gd name="connsiteX12" fmla="*/ 920702 w 3885493"/>
                <a:gd name="connsiteY12" fmla="*/ 191143 h 543992"/>
                <a:gd name="connsiteX13" fmla="*/ 812892 w 3885493"/>
                <a:gd name="connsiteY13" fmla="*/ 242780 h 543992"/>
                <a:gd name="connsiteX14" fmla="*/ 705081 w 3885493"/>
                <a:gd name="connsiteY14" fmla="*/ 294416 h 543992"/>
                <a:gd name="connsiteX15" fmla="*/ 601583 w 3885493"/>
                <a:gd name="connsiteY15" fmla="*/ 354659 h 543992"/>
                <a:gd name="connsiteX16" fmla="*/ 500241 w 3885493"/>
                <a:gd name="connsiteY16" fmla="*/ 412750 h 543992"/>
                <a:gd name="connsiteX17" fmla="*/ 401056 w 3885493"/>
                <a:gd name="connsiteY17" fmla="*/ 477295 h 543992"/>
                <a:gd name="connsiteX18" fmla="*/ 301870 w 3885493"/>
                <a:gd name="connsiteY18" fmla="*/ 543992 h 543992"/>
                <a:gd name="connsiteX19" fmla="*/ 0 w 3885493"/>
                <a:gd name="connsiteY19" fmla="*/ 143810 h 543992"/>
                <a:gd name="connsiteX20" fmla="*/ 94874 w 3885493"/>
                <a:gd name="connsiteY20" fmla="*/ 87871 h 543992"/>
                <a:gd name="connsiteX21" fmla="*/ 189747 w 3885493"/>
                <a:gd name="connsiteY21" fmla="*/ 31931 h 543992"/>
                <a:gd name="connsiteX22" fmla="*/ 248415 w 3885493"/>
                <a:gd name="connsiteY22" fmla="*/ 0 h 543992"/>
                <a:gd name="connsiteX0" fmla="*/ 3885493 w 3885493"/>
                <a:gd name="connsiteY0" fmla="*/ 4484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248415 w 3885493"/>
                <a:gd name="connsiteY5" fmla="*/ 0 h 543992"/>
                <a:gd name="connsiteX6" fmla="*/ 1417593 w 3885493"/>
                <a:gd name="connsiteY6" fmla="*/ 0 h 543992"/>
                <a:gd name="connsiteX7" fmla="*/ 1364882 w 3885493"/>
                <a:gd name="connsiteY7" fmla="*/ 16870 h 543992"/>
                <a:gd name="connsiteX8" fmla="*/ 1250603 w 3885493"/>
                <a:gd name="connsiteY8" fmla="*/ 55598 h 543992"/>
                <a:gd name="connsiteX9" fmla="*/ 1138480 w 3885493"/>
                <a:gd name="connsiteY9" fmla="*/ 96477 h 543992"/>
                <a:gd name="connsiteX10" fmla="*/ 1026357 w 3885493"/>
                <a:gd name="connsiteY10" fmla="*/ 143810 h 543992"/>
                <a:gd name="connsiteX11" fmla="*/ 920702 w 3885493"/>
                <a:gd name="connsiteY11" fmla="*/ 191143 h 543992"/>
                <a:gd name="connsiteX12" fmla="*/ 812892 w 3885493"/>
                <a:gd name="connsiteY12" fmla="*/ 242780 h 543992"/>
                <a:gd name="connsiteX13" fmla="*/ 705081 w 3885493"/>
                <a:gd name="connsiteY13" fmla="*/ 294416 h 543992"/>
                <a:gd name="connsiteX14" fmla="*/ 601583 w 3885493"/>
                <a:gd name="connsiteY14" fmla="*/ 354659 h 543992"/>
                <a:gd name="connsiteX15" fmla="*/ 500241 w 3885493"/>
                <a:gd name="connsiteY15" fmla="*/ 412750 h 543992"/>
                <a:gd name="connsiteX16" fmla="*/ 401056 w 3885493"/>
                <a:gd name="connsiteY16" fmla="*/ 477295 h 543992"/>
                <a:gd name="connsiteX17" fmla="*/ 301870 w 3885493"/>
                <a:gd name="connsiteY17" fmla="*/ 543992 h 543992"/>
                <a:gd name="connsiteX18" fmla="*/ 0 w 3885493"/>
                <a:gd name="connsiteY18" fmla="*/ 143810 h 543992"/>
                <a:gd name="connsiteX19" fmla="*/ 94874 w 3885493"/>
                <a:gd name="connsiteY19" fmla="*/ 87871 h 543992"/>
                <a:gd name="connsiteX20" fmla="*/ 189747 w 3885493"/>
                <a:gd name="connsiteY20" fmla="*/ 31931 h 543992"/>
                <a:gd name="connsiteX21" fmla="*/ 248415 w 3885493"/>
                <a:gd name="connsiteY21" fmla="*/ 0 h 543992"/>
                <a:gd name="connsiteX0" fmla="*/ 2320463 w 3870400"/>
                <a:gd name="connsiteY0" fmla="*/ 0 h 639829"/>
                <a:gd name="connsiteX1" fmla="*/ 3841986 w 3870400"/>
                <a:gd name="connsiteY1" fmla="*/ 95837 h 639829"/>
                <a:gd name="connsiteX2" fmla="*/ 3844525 w 3870400"/>
                <a:gd name="connsiteY2" fmla="*/ 97647 h 639829"/>
                <a:gd name="connsiteX3" fmla="*/ 3870400 w 3870400"/>
                <a:gd name="connsiteY3" fmla="*/ 112707 h 639829"/>
                <a:gd name="connsiteX4" fmla="*/ 2320463 w 3870400"/>
                <a:gd name="connsiteY4" fmla="*/ 0 h 639829"/>
                <a:gd name="connsiteX5" fmla="*/ 248415 w 3870400"/>
                <a:gd name="connsiteY5" fmla="*/ 95837 h 639829"/>
                <a:gd name="connsiteX6" fmla="*/ 1417593 w 3870400"/>
                <a:gd name="connsiteY6" fmla="*/ 95837 h 639829"/>
                <a:gd name="connsiteX7" fmla="*/ 1364882 w 3870400"/>
                <a:gd name="connsiteY7" fmla="*/ 112707 h 639829"/>
                <a:gd name="connsiteX8" fmla="*/ 1250603 w 3870400"/>
                <a:gd name="connsiteY8" fmla="*/ 151435 h 639829"/>
                <a:gd name="connsiteX9" fmla="*/ 1138480 w 3870400"/>
                <a:gd name="connsiteY9" fmla="*/ 192314 h 639829"/>
                <a:gd name="connsiteX10" fmla="*/ 1026357 w 3870400"/>
                <a:gd name="connsiteY10" fmla="*/ 239647 h 639829"/>
                <a:gd name="connsiteX11" fmla="*/ 920702 w 3870400"/>
                <a:gd name="connsiteY11" fmla="*/ 286980 h 639829"/>
                <a:gd name="connsiteX12" fmla="*/ 812892 w 3870400"/>
                <a:gd name="connsiteY12" fmla="*/ 338617 h 639829"/>
                <a:gd name="connsiteX13" fmla="*/ 705081 w 3870400"/>
                <a:gd name="connsiteY13" fmla="*/ 390253 h 639829"/>
                <a:gd name="connsiteX14" fmla="*/ 601583 w 3870400"/>
                <a:gd name="connsiteY14" fmla="*/ 450496 h 639829"/>
                <a:gd name="connsiteX15" fmla="*/ 500241 w 3870400"/>
                <a:gd name="connsiteY15" fmla="*/ 508587 h 639829"/>
                <a:gd name="connsiteX16" fmla="*/ 401056 w 3870400"/>
                <a:gd name="connsiteY16" fmla="*/ 573132 h 639829"/>
                <a:gd name="connsiteX17" fmla="*/ 301870 w 3870400"/>
                <a:gd name="connsiteY17" fmla="*/ 639829 h 639829"/>
                <a:gd name="connsiteX18" fmla="*/ 0 w 3870400"/>
                <a:gd name="connsiteY18" fmla="*/ 239647 h 639829"/>
                <a:gd name="connsiteX19" fmla="*/ 94874 w 3870400"/>
                <a:gd name="connsiteY19" fmla="*/ 183708 h 639829"/>
                <a:gd name="connsiteX20" fmla="*/ 189747 w 3870400"/>
                <a:gd name="connsiteY20" fmla="*/ 127768 h 639829"/>
                <a:gd name="connsiteX21" fmla="*/ 248415 w 3870400"/>
                <a:gd name="connsiteY21" fmla="*/ 95837 h 639829"/>
                <a:gd name="connsiteX0" fmla="*/ 2320463 w 3844525"/>
                <a:gd name="connsiteY0" fmla="*/ 0 h 639829"/>
                <a:gd name="connsiteX1" fmla="*/ 3841986 w 3844525"/>
                <a:gd name="connsiteY1" fmla="*/ 95837 h 639829"/>
                <a:gd name="connsiteX2" fmla="*/ 3844525 w 3844525"/>
                <a:gd name="connsiteY2" fmla="*/ 97647 h 639829"/>
                <a:gd name="connsiteX3" fmla="*/ 2320463 w 3844525"/>
                <a:gd name="connsiteY3" fmla="*/ 0 h 639829"/>
                <a:gd name="connsiteX4" fmla="*/ 248415 w 3844525"/>
                <a:gd name="connsiteY4" fmla="*/ 95837 h 639829"/>
                <a:gd name="connsiteX5" fmla="*/ 1417593 w 3844525"/>
                <a:gd name="connsiteY5" fmla="*/ 95837 h 639829"/>
                <a:gd name="connsiteX6" fmla="*/ 1364882 w 3844525"/>
                <a:gd name="connsiteY6" fmla="*/ 112707 h 639829"/>
                <a:gd name="connsiteX7" fmla="*/ 1250603 w 3844525"/>
                <a:gd name="connsiteY7" fmla="*/ 151435 h 639829"/>
                <a:gd name="connsiteX8" fmla="*/ 1138480 w 3844525"/>
                <a:gd name="connsiteY8" fmla="*/ 192314 h 639829"/>
                <a:gd name="connsiteX9" fmla="*/ 1026357 w 3844525"/>
                <a:gd name="connsiteY9" fmla="*/ 239647 h 639829"/>
                <a:gd name="connsiteX10" fmla="*/ 920702 w 3844525"/>
                <a:gd name="connsiteY10" fmla="*/ 286980 h 639829"/>
                <a:gd name="connsiteX11" fmla="*/ 812892 w 3844525"/>
                <a:gd name="connsiteY11" fmla="*/ 338617 h 639829"/>
                <a:gd name="connsiteX12" fmla="*/ 705081 w 3844525"/>
                <a:gd name="connsiteY12" fmla="*/ 390253 h 639829"/>
                <a:gd name="connsiteX13" fmla="*/ 601583 w 3844525"/>
                <a:gd name="connsiteY13" fmla="*/ 450496 h 639829"/>
                <a:gd name="connsiteX14" fmla="*/ 500241 w 3844525"/>
                <a:gd name="connsiteY14" fmla="*/ 508587 h 639829"/>
                <a:gd name="connsiteX15" fmla="*/ 401056 w 3844525"/>
                <a:gd name="connsiteY15" fmla="*/ 573132 h 639829"/>
                <a:gd name="connsiteX16" fmla="*/ 301870 w 3844525"/>
                <a:gd name="connsiteY16" fmla="*/ 639829 h 639829"/>
                <a:gd name="connsiteX17" fmla="*/ 0 w 3844525"/>
                <a:gd name="connsiteY17" fmla="*/ 239647 h 639829"/>
                <a:gd name="connsiteX18" fmla="*/ 94874 w 3844525"/>
                <a:gd name="connsiteY18" fmla="*/ 183708 h 639829"/>
                <a:gd name="connsiteX19" fmla="*/ 189747 w 3844525"/>
                <a:gd name="connsiteY19" fmla="*/ 127768 h 639829"/>
                <a:gd name="connsiteX20" fmla="*/ 248415 w 3844525"/>
                <a:gd name="connsiteY20" fmla="*/ 95837 h 639829"/>
                <a:gd name="connsiteX0" fmla="*/ 2320463 w 3841986"/>
                <a:gd name="connsiteY0" fmla="*/ 0 h 639829"/>
                <a:gd name="connsiteX1" fmla="*/ 3841986 w 3841986"/>
                <a:gd name="connsiteY1" fmla="*/ 95837 h 639829"/>
                <a:gd name="connsiteX2" fmla="*/ 2320463 w 3841986"/>
                <a:gd name="connsiteY2" fmla="*/ 0 h 639829"/>
                <a:gd name="connsiteX3" fmla="*/ 248415 w 3841986"/>
                <a:gd name="connsiteY3" fmla="*/ 95837 h 639829"/>
                <a:gd name="connsiteX4" fmla="*/ 1417593 w 3841986"/>
                <a:gd name="connsiteY4" fmla="*/ 95837 h 639829"/>
                <a:gd name="connsiteX5" fmla="*/ 1364882 w 3841986"/>
                <a:gd name="connsiteY5" fmla="*/ 112707 h 639829"/>
                <a:gd name="connsiteX6" fmla="*/ 1250603 w 3841986"/>
                <a:gd name="connsiteY6" fmla="*/ 151435 h 639829"/>
                <a:gd name="connsiteX7" fmla="*/ 1138480 w 3841986"/>
                <a:gd name="connsiteY7" fmla="*/ 192314 h 639829"/>
                <a:gd name="connsiteX8" fmla="*/ 1026357 w 3841986"/>
                <a:gd name="connsiteY8" fmla="*/ 239647 h 639829"/>
                <a:gd name="connsiteX9" fmla="*/ 920702 w 3841986"/>
                <a:gd name="connsiteY9" fmla="*/ 286980 h 639829"/>
                <a:gd name="connsiteX10" fmla="*/ 812892 w 3841986"/>
                <a:gd name="connsiteY10" fmla="*/ 338617 h 639829"/>
                <a:gd name="connsiteX11" fmla="*/ 705081 w 3841986"/>
                <a:gd name="connsiteY11" fmla="*/ 390253 h 639829"/>
                <a:gd name="connsiteX12" fmla="*/ 601583 w 3841986"/>
                <a:gd name="connsiteY12" fmla="*/ 450496 h 639829"/>
                <a:gd name="connsiteX13" fmla="*/ 500241 w 3841986"/>
                <a:gd name="connsiteY13" fmla="*/ 508587 h 639829"/>
                <a:gd name="connsiteX14" fmla="*/ 401056 w 3841986"/>
                <a:gd name="connsiteY14" fmla="*/ 573132 h 639829"/>
                <a:gd name="connsiteX15" fmla="*/ 301870 w 3841986"/>
                <a:gd name="connsiteY15" fmla="*/ 639829 h 639829"/>
                <a:gd name="connsiteX16" fmla="*/ 0 w 3841986"/>
                <a:gd name="connsiteY16" fmla="*/ 239647 h 639829"/>
                <a:gd name="connsiteX17" fmla="*/ 94874 w 3841986"/>
                <a:gd name="connsiteY17" fmla="*/ 183708 h 639829"/>
                <a:gd name="connsiteX18" fmla="*/ 189747 w 3841986"/>
                <a:gd name="connsiteY18" fmla="*/ 127768 h 639829"/>
                <a:gd name="connsiteX19" fmla="*/ 248415 w 3841986"/>
                <a:gd name="connsiteY19" fmla="*/ 95837 h 639829"/>
                <a:gd name="connsiteX0" fmla="*/ 248415 w 1417593"/>
                <a:gd name="connsiteY0" fmla="*/ 0 h 543992"/>
                <a:gd name="connsiteX1" fmla="*/ 1417593 w 1417593"/>
                <a:gd name="connsiteY1" fmla="*/ 0 h 543992"/>
                <a:gd name="connsiteX2" fmla="*/ 1364882 w 1417593"/>
                <a:gd name="connsiteY2" fmla="*/ 16870 h 543992"/>
                <a:gd name="connsiteX3" fmla="*/ 1250603 w 1417593"/>
                <a:gd name="connsiteY3" fmla="*/ 55598 h 543992"/>
                <a:gd name="connsiteX4" fmla="*/ 1138480 w 1417593"/>
                <a:gd name="connsiteY4" fmla="*/ 96477 h 543992"/>
                <a:gd name="connsiteX5" fmla="*/ 1026357 w 1417593"/>
                <a:gd name="connsiteY5" fmla="*/ 143810 h 543992"/>
                <a:gd name="connsiteX6" fmla="*/ 920702 w 1417593"/>
                <a:gd name="connsiteY6" fmla="*/ 191143 h 543992"/>
                <a:gd name="connsiteX7" fmla="*/ 812892 w 1417593"/>
                <a:gd name="connsiteY7" fmla="*/ 242780 h 543992"/>
                <a:gd name="connsiteX8" fmla="*/ 705081 w 1417593"/>
                <a:gd name="connsiteY8" fmla="*/ 294416 h 543992"/>
                <a:gd name="connsiteX9" fmla="*/ 601583 w 1417593"/>
                <a:gd name="connsiteY9" fmla="*/ 354659 h 543992"/>
                <a:gd name="connsiteX10" fmla="*/ 500241 w 1417593"/>
                <a:gd name="connsiteY10" fmla="*/ 412750 h 543992"/>
                <a:gd name="connsiteX11" fmla="*/ 401056 w 1417593"/>
                <a:gd name="connsiteY11" fmla="*/ 477295 h 543992"/>
                <a:gd name="connsiteX12" fmla="*/ 301870 w 1417593"/>
                <a:gd name="connsiteY12" fmla="*/ 543992 h 543992"/>
                <a:gd name="connsiteX13" fmla="*/ 0 w 1417593"/>
                <a:gd name="connsiteY13" fmla="*/ 143810 h 543992"/>
                <a:gd name="connsiteX14" fmla="*/ 94874 w 1417593"/>
                <a:gd name="connsiteY14" fmla="*/ 87871 h 543992"/>
                <a:gd name="connsiteX15" fmla="*/ 189747 w 1417593"/>
                <a:gd name="connsiteY15" fmla="*/ 31931 h 543992"/>
                <a:gd name="connsiteX16" fmla="*/ 248415 w 1417593"/>
                <a:gd name="connsiteY16" fmla="*/ 0 h 54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7593" h="543992">
                  <a:moveTo>
                    <a:pt x="248415" y="0"/>
                  </a:moveTo>
                  <a:lnTo>
                    <a:pt x="1417593" y="0"/>
                  </a:lnTo>
                  <a:lnTo>
                    <a:pt x="1364882" y="16870"/>
                  </a:lnTo>
                  <a:lnTo>
                    <a:pt x="1250603" y="55598"/>
                  </a:lnTo>
                  <a:lnTo>
                    <a:pt x="1138480" y="96477"/>
                  </a:lnTo>
                  <a:lnTo>
                    <a:pt x="1026357" y="143810"/>
                  </a:lnTo>
                  <a:lnTo>
                    <a:pt x="920702" y="191143"/>
                  </a:lnTo>
                  <a:lnTo>
                    <a:pt x="812892" y="242780"/>
                  </a:lnTo>
                  <a:lnTo>
                    <a:pt x="705081" y="294416"/>
                  </a:lnTo>
                  <a:lnTo>
                    <a:pt x="601583" y="354659"/>
                  </a:lnTo>
                  <a:lnTo>
                    <a:pt x="500241" y="412750"/>
                  </a:lnTo>
                  <a:lnTo>
                    <a:pt x="401056" y="477295"/>
                  </a:lnTo>
                  <a:lnTo>
                    <a:pt x="301870" y="543992"/>
                  </a:lnTo>
                  <a:lnTo>
                    <a:pt x="0" y="143810"/>
                  </a:lnTo>
                  <a:lnTo>
                    <a:pt x="94874" y="87871"/>
                  </a:lnTo>
                  <a:lnTo>
                    <a:pt x="189747" y="31931"/>
                  </a:lnTo>
                  <a:lnTo>
                    <a:pt x="248415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  <p:sp>
          <p:nvSpPr>
            <p:cNvPr id="186" name="Freeform 38"/>
            <p:cNvSpPr>
              <a:spLocks/>
            </p:cNvSpPr>
            <p:nvPr userDrawn="1"/>
          </p:nvSpPr>
          <p:spPr bwMode="auto">
            <a:xfrm>
              <a:off x="6858000" y="487363"/>
              <a:ext cx="2290763" cy="1527175"/>
            </a:xfrm>
            <a:custGeom>
              <a:avLst/>
              <a:gdLst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509281 w 2918291"/>
                <a:gd name="connsiteY56" fmla="*/ 4312 h 1548162"/>
                <a:gd name="connsiteX57" fmla="*/ 2602057 w 2918291"/>
                <a:gd name="connsiteY57" fmla="*/ 0 h 1548162"/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602057 w 2918291"/>
                <a:gd name="connsiteY56" fmla="*/ 0 h 1548162"/>
                <a:gd name="connsiteX0" fmla="*/ 2319413 w 2918291"/>
                <a:gd name="connsiteY0" fmla="*/ 19406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0" fmla="*/ 2319413 w 2918291"/>
                <a:gd name="connsiteY0" fmla="*/ 15094 h 1543850"/>
                <a:gd name="connsiteX1" fmla="*/ 2783295 w 2918291"/>
                <a:gd name="connsiteY1" fmla="*/ 0 h 1543850"/>
                <a:gd name="connsiteX2" fmla="*/ 2871757 w 2918291"/>
                <a:gd name="connsiteY2" fmla="*/ 8625 h 1543850"/>
                <a:gd name="connsiteX3" fmla="*/ 2918291 w 2918291"/>
                <a:gd name="connsiteY3" fmla="*/ 12297 h 1543850"/>
                <a:gd name="connsiteX4" fmla="*/ 2918291 w 2918291"/>
                <a:gd name="connsiteY4" fmla="*/ 131638 h 1543850"/>
                <a:gd name="connsiteX5" fmla="*/ 2826447 w 2918291"/>
                <a:gd name="connsiteY5" fmla="*/ 142311 h 1543850"/>
                <a:gd name="connsiteX6" fmla="*/ 2740143 w 2918291"/>
                <a:gd name="connsiteY6" fmla="*/ 159560 h 1543850"/>
                <a:gd name="connsiteX7" fmla="*/ 2645209 w 2918291"/>
                <a:gd name="connsiteY7" fmla="*/ 178966 h 1543850"/>
                <a:gd name="connsiteX8" fmla="*/ 2552433 w 2918291"/>
                <a:gd name="connsiteY8" fmla="*/ 202685 h 1543850"/>
                <a:gd name="connsiteX9" fmla="*/ 2457499 w 2918291"/>
                <a:gd name="connsiteY9" fmla="*/ 226403 h 1543850"/>
                <a:gd name="connsiteX10" fmla="*/ 2362565 w 2918291"/>
                <a:gd name="connsiteY10" fmla="*/ 258746 h 1543850"/>
                <a:gd name="connsiteX11" fmla="*/ 2263315 w 2918291"/>
                <a:gd name="connsiteY11" fmla="*/ 288933 h 1543850"/>
                <a:gd name="connsiteX12" fmla="*/ 2164066 w 2918291"/>
                <a:gd name="connsiteY12" fmla="*/ 325589 h 1543850"/>
                <a:gd name="connsiteX13" fmla="*/ 2064817 w 2918291"/>
                <a:gd name="connsiteY13" fmla="*/ 364401 h 1543850"/>
                <a:gd name="connsiteX14" fmla="*/ 1965568 w 2918291"/>
                <a:gd name="connsiteY14" fmla="*/ 409681 h 1543850"/>
                <a:gd name="connsiteX15" fmla="*/ 1866318 w 2918291"/>
                <a:gd name="connsiteY15" fmla="*/ 452806 h 1543850"/>
                <a:gd name="connsiteX16" fmla="*/ 1767069 w 2918291"/>
                <a:gd name="connsiteY16" fmla="*/ 500242 h 1543850"/>
                <a:gd name="connsiteX17" fmla="*/ 1667820 w 2918291"/>
                <a:gd name="connsiteY17" fmla="*/ 551991 h 1543850"/>
                <a:gd name="connsiteX18" fmla="*/ 1564255 w 2918291"/>
                <a:gd name="connsiteY18" fmla="*/ 608053 h 1543850"/>
                <a:gd name="connsiteX19" fmla="*/ 1465006 w 2918291"/>
                <a:gd name="connsiteY19" fmla="*/ 664115 h 1543850"/>
                <a:gd name="connsiteX20" fmla="*/ 1361442 w 2918291"/>
                <a:gd name="connsiteY20" fmla="*/ 722332 h 1543850"/>
                <a:gd name="connsiteX21" fmla="*/ 1262192 w 2918291"/>
                <a:gd name="connsiteY21" fmla="*/ 787019 h 1543850"/>
                <a:gd name="connsiteX22" fmla="*/ 1162943 w 2918291"/>
                <a:gd name="connsiteY22" fmla="*/ 849549 h 1543850"/>
                <a:gd name="connsiteX23" fmla="*/ 1063694 w 2918291"/>
                <a:gd name="connsiteY23" fmla="*/ 916392 h 1543850"/>
                <a:gd name="connsiteX24" fmla="*/ 964444 w 2918291"/>
                <a:gd name="connsiteY24" fmla="*/ 989703 h 1543850"/>
                <a:gd name="connsiteX25" fmla="*/ 865195 w 2918291"/>
                <a:gd name="connsiteY25" fmla="*/ 1060858 h 1543850"/>
                <a:gd name="connsiteX26" fmla="*/ 770261 w 2918291"/>
                <a:gd name="connsiteY26" fmla="*/ 1136326 h 1543850"/>
                <a:gd name="connsiteX27" fmla="*/ 675327 w 2918291"/>
                <a:gd name="connsiteY27" fmla="*/ 1211793 h 1543850"/>
                <a:gd name="connsiteX28" fmla="*/ 580393 w 2918291"/>
                <a:gd name="connsiteY28" fmla="*/ 1291573 h 1543850"/>
                <a:gd name="connsiteX29" fmla="*/ 483301 w 2918291"/>
                <a:gd name="connsiteY29" fmla="*/ 1373509 h 1543850"/>
                <a:gd name="connsiteX30" fmla="*/ 392682 w 2918291"/>
                <a:gd name="connsiteY30" fmla="*/ 1457602 h 1543850"/>
                <a:gd name="connsiteX31" fmla="*/ 302063 w 2918291"/>
                <a:gd name="connsiteY31" fmla="*/ 1543850 h 1543850"/>
                <a:gd name="connsiteX32" fmla="*/ 0 w 2918291"/>
                <a:gd name="connsiteY32" fmla="*/ 1147107 h 1543850"/>
                <a:gd name="connsiteX33" fmla="*/ 107880 w 2918291"/>
                <a:gd name="connsiteY33" fmla="*/ 1052233 h 1543850"/>
                <a:gd name="connsiteX34" fmla="*/ 213602 w 2918291"/>
                <a:gd name="connsiteY34" fmla="*/ 961672 h 1543850"/>
                <a:gd name="connsiteX35" fmla="*/ 325797 w 2918291"/>
                <a:gd name="connsiteY35" fmla="*/ 873267 h 1543850"/>
                <a:gd name="connsiteX36" fmla="*/ 431519 w 2918291"/>
                <a:gd name="connsiteY36" fmla="*/ 793487 h 1543850"/>
                <a:gd name="connsiteX37" fmla="*/ 539399 w 2918291"/>
                <a:gd name="connsiteY37" fmla="*/ 713708 h 1543850"/>
                <a:gd name="connsiteX38" fmla="*/ 651593 w 2918291"/>
                <a:gd name="connsiteY38" fmla="*/ 642552 h 1543850"/>
                <a:gd name="connsiteX39" fmla="*/ 757315 w 2918291"/>
                <a:gd name="connsiteY39" fmla="*/ 575710 h 1543850"/>
                <a:gd name="connsiteX40" fmla="*/ 865195 w 2918291"/>
                <a:gd name="connsiteY40" fmla="*/ 513179 h 1543850"/>
                <a:gd name="connsiteX41" fmla="*/ 973075 w 2918291"/>
                <a:gd name="connsiteY41" fmla="*/ 452806 h 1543850"/>
                <a:gd name="connsiteX42" fmla="*/ 1083112 w 2918291"/>
                <a:gd name="connsiteY42" fmla="*/ 392431 h 1543850"/>
                <a:gd name="connsiteX43" fmla="*/ 1190992 w 2918291"/>
                <a:gd name="connsiteY43" fmla="*/ 340682 h 1543850"/>
                <a:gd name="connsiteX44" fmla="*/ 1298871 w 2918291"/>
                <a:gd name="connsiteY44" fmla="*/ 293246 h 1543850"/>
                <a:gd name="connsiteX45" fmla="*/ 1402436 w 2918291"/>
                <a:gd name="connsiteY45" fmla="*/ 250121 h 1543850"/>
                <a:gd name="connsiteX46" fmla="*/ 1508158 w 2918291"/>
                <a:gd name="connsiteY46" fmla="*/ 211309 h 1543850"/>
                <a:gd name="connsiteX47" fmla="*/ 1611722 w 2918291"/>
                <a:gd name="connsiteY47" fmla="*/ 174654 h 1543850"/>
                <a:gd name="connsiteX48" fmla="*/ 1719602 w 2918291"/>
                <a:gd name="connsiteY48" fmla="*/ 137998 h 1543850"/>
                <a:gd name="connsiteX49" fmla="*/ 1823166 w 2918291"/>
                <a:gd name="connsiteY49" fmla="*/ 112124 h 1543850"/>
                <a:gd name="connsiteX50" fmla="*/ 1922416 w 2918291"/>
                <a:gd name="connsiteY50" fmla="*/ 84093 h 1543850"/>
                <a:gd name="connsiteX51" fmla="*/ 2025980 w 2918291"/>
                <a:gd name="connsiteY51" fmla="*/ 62531 h 1543850"/>
                <a:gd name="connsiteX52" fmla="*/ 2125229 w 2918291"/>
                <a:gd name="connsiteY52" fmla="*/ 43125 h 1543850"/>
                <a:gd name="connsiteX53" fmla="*/ 2224479 w 2918291"/>
                <a:gd name="connsiteY53" fmla="*/ 28031 h 1543850"/>
                <a:gd name="connsiteX54" fmla="*/ 2319413 w 2918291"/>
                <a:gd name="connsiteY54" fmla="*/ 15094 h 1543850"/>
                <a:gd name="connsiteX0" fmla="*/ 2319413 w 2918291"/>
                <a:gd name="connsiteY0" fmla="*/ 6469 h 1535225"/>
                <a:gd name="connsiteX1" fmla="*/ 2871757 w 2918291"/>
                <a:gd name="connsiteY1" fmla="*/ 0 h 1535225"/>
                <a:gd name="connsiteX2" fmla="*/ 2918291 w 2918291"/>
                <a:gd name="connsiteY2" fmla="*/ 3672 h 1535225"/>
                <a:gd name="connsiteX3" fmla="*/ 2918291 w 2918291"/>
                <a:gd name="connsiteY3" fmla="*/ 123013 h 1535225"/>
                <a:gd name="connsiteX4" fmla="*/ 2826447 w 2918291"/>
                <a:gd name="connsiteY4" fmla="*/ 133686 h 1535225"/>
                <a:gd name="connsiteX5" fmla="*/ 2740143 w 2918291"/>
                <a:gd name="connsiteY5" fmla="*/ 150935 h 1535225"/>
                <a:gd name="connsiteX6" fmla="*/ 2645209 w 2918291"/>
                <a:gd name="connsiteY6" fmla="*/ 170341 h 1535225"/>
                <a:gd name="connsiteX7" fmla="*/ 2552433 w 2918291"/>
                <a:gd name="connsiteY7" fmla="*/ 194060 h 1535225"/>
                <a:gd name="connsiteX8" fmla="*/ 2457499 w 2918291"/>
                <a:gd name="connsiteY8" fmla="*/ 217778 h 1535225"/>
                <a:gd name="connsiteX9" fmla="*/ 2362565 w 2918291"/>
                <a:gd name="connsiteY9" fmla="*/ 250121 h 1535225"/>
                <a:gd name="connsiteX10" fmla="*/ 2263315 w 2918291"/>
                <a:gd name="connsiteY10" fmla="*/ 280308 h 1535225"/>
                <a:gd name="connsiteX11" fmla="*/ 2164066 w 2918291"/>
                <a:gd name="connsiteY11" fmla="*/ 316964 h 1535225"/>
                <a:gd name="connsiteX12" fmla="*/ 2064817 w 2918291"/>
                <a:gd name="connsiteY12" fmla="*/ 355776 h 1535225"/>
                <a:gd name="connsiteX13" fmla="*/ 1965568 w 2918291"/>
                <a:gd name="connsiteY13" fmla="*/ 401056 h 1535225"/>
                <a:gd name="connsiteX14" fmla="*/ 1866318 w 2918291"/>
                <a:gd name="connsiteY14" fmla="*/ 444181 h 1535225"/>
                <a:gd name="connsiteX15" fmla="*/ 1767069 w 2918291"/>
                <a:gd name="connsiteY15" fmla="*/ 491617 h 1535225"/>
                <a:gd name="connsiteX16" fmla="*/ 1667820 w 2918291"/>
                <a:gd name="connsiteY16" fmla="*/ 543366 h 1535225"/>
                <a:gd name="connsiteX17" fmla="*/ 1564255 w 2918291"/>
                <a:gd name="connsiteY17" fmla="*/ 599428 h 1535225"/>
                <a:gd name="connsiteX18" fmla="*/ 1465006 w 2918291"/>
                <a:gd name="connsiteY18" fmla="*/ 655490 h 1535225"/>
                <a:gd name="connsiteX19" fmla="*/ 1361442 w 2918291"/>
                <a:gd name="connsiteY19" fmla="*/ 713707 h 1535225"/>
                <a:gd name="connsiteX20" fmla="*/ 1262192 w 2918291"/>
                <a:gd name="connsiteY20" fmla="*/ 778394 h 1535225"/>
                <a:gd name="connsiteX21" fmla="*/ 1162943 w 2918291"/>
                <a:gd name="connsiteY21" fmla="*/ 840924 h 1535225"/>
                <a:gd name="connsiteX22" fmla="*/ 1063694 w 2918291"/>
                <a:gd name="connsiteY22" fmla="*/ 907767 h 1535225"/>
                <a:gd name="connsiteX23" fmla="*/ 964444 w 2918291"/>
                <a:gd name="connsiteY23" fmla="*/ 981078 h 1535225"/>
                <a:gd name="connsiteX24" fmla="*/ 865195 w 2918291"/>
                <a:gd name="connsiteY24" fmla="*/ 1052233 h 1535225"/>
                <a:gd name="connsiteX25" fmla="*/ 770261 w 2918291"/>
                <a:gd name="connsiteY25" fmla="*/ 1127701 h 1535225"/>
                <a:gd name="connsiteX26" fmla="*/ 675327 w 2918291"/>
                <a:gd name="connsiteY26" fmla="*/ 1203168 h 1535225"/>
                <a:gd name="connsiteX27" fmla="*/ 580393 w 2918291"/>
                <a:gd name="connsiteY27" fmla="*/ 1282948 h 1535225"/>
                <a:gd name="connsiteX28" fmla="*/ 483301 w 2918291"/>
                <a:gd name="connsiteY28" fmla="*/ 1364884 h 1535225"/>
                <a:gd name="connsiteX29" fmla="*/ 392682 w 2918291"/>
                <a:gd name="connsiteY29" fmla="*/ 1448977 h 1535225"/>
                <a:gd name="connsiteX30" fmla="*/ 302063 w 2918291"/>
                <a:gd name="connsiteY30" fmla="*/ 1535225 h 1535225"/>
                <a:gd name="connsiteX31" fmla="*/ 0 w 2918291"/>
                <a:gd name="connsiteY31" fmla="*/ 1138482 h 1535225"/>
                <a:gd name="connsiteX32" fmla="*/ 107880 w 2918291"/>
                <a:gd name="connsiteY32" fmla="*/ 1043608 h 1535225"/>
                <a:gd name="connsiteX33" fmla="*/ 213602 w 2918291"/>
                <a:gd name="connsiteY33" fmla="*/ 953047 h 1535225"/>
                <a:gd name="connsiteX34" fmla="*/ 325797 w 2918291"/>
                <a:gd name="connsiteY34" fmla="*/ 864642 h 1535225"/>
                <a:gd name="connsiteX35" fmla="*/ 431519 w 2918291"/>
                <a:gd name="connsiteY35" fmla="*/ 784862 h 1535225"/>
                <a:gd name="connsiteX36" fmla="*/ 539399 w 2918291"/>
                <a:gd name="connsiteY36" fmla="*/ 705083 h 1535225"/>
                <a:gd name="connsiteX37" fmla="*/ 651593 w 2918291"/>
                <a:gd name="connsiteY37" fmla="*/ 633927 h 1535225"/>
                <a:gd name="connsiteX38" fmla="*/ 757315 w 2918291"/>
                <a:gd name="connsiteY38" fmla="*/ 567085 h 1535225"/>
                <a:gd name="connsiteX39" fmla="*/ 865195 w 2918291"/>
                <a:gd name="connsiteY39" fmla="*/ 504554 h 1535225"/>
                <a:gd name="connsiteX40" fmla="*/ 973075 w 2918291"/>
                <a:gd name="connsiteY40" fmla="*/ 444181 h 1535225"/>
                <a:gd name="connsiteX41" fmla="*/ 1083112 w 2918291"/>
                <a:gd name="connsiteY41" fmla="*/ 383806 h 1535225"/>
                <a:gd name="connsiteX42" fmla="*/ 1190992 w 2918291"/>
                <a:gd name="connsiteY42" fmla="*/ 332057 h 1535225"/>
                <a:gd name="connsiteX43" fmla="*/ 1298871 w 2918291"/>
                <a:gd name="connsiteY43" fmla="*/ 284621 h 1535225"/>
                <a:gd name="connsiteX44" fmla="*/ 1402436 w 2918291"/>
                <a:gd name="connsiteY44" fmla="*/ 241496 h 1535225"/>
                <a:gd name="connsiteX45" fmla="*/ 1508158 w 2918291"/>
                <a:gd name="connsiteY45" fmla="*/ 202684 h 1535225"/>
                <a:gd name="connsiteX46" fmla="*/ 1611722 w 2918291"/>
                <a:gd name="connsiteY46" fmla="*/ 166029 h 1535225"/>
                <a:gd name="connsiteX47" fmla="*/ 1719602 w 2918291"/>
                <a:gd name="connsiteY47" fmla="*/ 129373 h 1535225"/>
                <a:gd name="connsiteX48" fmla="*/ 1823166 w 2918291"/>
                <a:gd name="connsiteY48" fmla="*/ 103499 h 1535225"/>
                <a:gd name="connsiteX49" fmla="*/ 1922416 w 2918291"/>
                <a:gd name="connsiteY49" fmla="*/ 75468 h 1535225"/>
                <a:gd name="connsiteX50" fmla="*/ 2025980 w 2918291"/>
                <a:gd name="connsiteY50" fmla="*/ 53906 h 1535225"/>
                <a:gd name="connsiteX51" fmla="*/ 2125229 w 2918291"/>
                <a:gd name="connsiteY51" fmla="*/ 34500 h 1535225"/>
                <a:gd name="connsiteX52" fmla="*/ 2224479 w 2918291"/>
                <a:gd name="connsiteY52" fmla="*/ 19406 h 1535225"/>
                <a:gd name="connsiteX53" fmla="*/ 2319413 w 2918291"/>
                <a:gd name="connsiteY53" fmla="*/ 6469 h 1535225"/>
                <a:gd name="connsiteX0" fmla="*/ 2319413 w 2918291"/>
                <a:gd name="connsiteY0" fmla="*/ 2797 h 1531553"/>
                <a:gd name="connsiteX1" fmla="*/ 2918291 w 2918291"/>
                <a:gd name="connsiteY1" fmla="*/ 0 h 1531553"/>
                <a:gd name="connsiteX2" fmla="*/ 2918291 w 2918291"/>
                <a:gd name="connsiteY2" fmla="*/ 119341 h 1531553"/>
                <a:gd name="connsiteX3" fmla="*/ 2826447 w 2918291"/>
                <a:gd name="connsiteY3" fmla="*/ 130014 h 1531553"/>
                <a:gd name="connsiteX4" fmla="*/ 2740143 w 2918291"/>
                <a:gd name="connsiteY4" fmla="*/ 147263 h 1531553"/>
                <a:gd name="connsiteX5" fmla="*/ 2645209 w 2918291"/>
                <a:gd name="connsiteY5" fmla="*/ 166669 h 1531553"/>
                <a:gd name="connsiteX6" fmla="*/ 2552433 w 2918291"/>
                <a:gd name="connsiteY6" fmla="*/ 190388 h 1531553"/>
                <a:gd name="connsiteX7" fmla="*/ 2457499 w 2918291"/>
                <a:gd name="connsiteY7" fmla="*/ 214106 h 1531553"/>
                <a:gd name="connsiteX8" fmla="*/ 2362565 w 2918291"/>
                <a:gd name="connsiteY8" fmla="*/ 246449 h 1531553"/>
                <a:gd name="connsiteX9" fmla="*/ 2263315 w 2918291"/>
                <a:gd name="connsiteY9" fmla="*/ 276636 h 1531553"/>
                <a:gd name="connsiteX10" fmla="*/ 2164066 w 2918291"/>
                <a:gd name="connsiteY10" fmla="*/ 313292 h 1531553"/>
                <a:gd name="connsiteX11" fmla="*/ 2064817 w 2918291"/>
                <a:gd name="connsiteY11" fmla="*/ 352104 h 1531553"/>
                <a:gd name="connsiteX12" fmla="*/ 1965568 w 2918291"/>
                <a:gd name="connsiteY12" fmla="*/ 397384 h 1531553"/>
                <a:gd name="connsiteX13" fmla="*/ 1866318 w 2918291"/>
                <a:gd name="connsiteY13" fmla="*/ 440509 h 1531553"/>
                <a:gd name="connsiteX14" fmla="*/ 1767069 w 2918291"/>
                <a:gd name="connsiteY14" fmla="*/ 487945 h 1531553"/>
                <a:gd name="connsiteX15" fmla="*/ 1667820 w 2918291"/>
                <a:gd name="connsiteY15" fmla="*/ 539694 h 1531553"/>
                <a:gd name="connsiteX16" fmla="*/ 1564255 w 2918291"/>
                <a:gd name="connsiteY16" fmla="*/ 595756 h 1531553"/>
                <a:gd name="connsiteX17" fmla="*/ 1465006 w 2918291"/>
                <a:gd name="connsiteY17" fmla="*/ 651818 h 1531553"/>
                <a:gd name="connsiteX18" fmla="*/ 1361442 w 2918291"/>
                <a:gd name="connsiteY18" fmla="*/ 710035 h 1531553"/>
                <a:gd name="connsiteX19" fmla="*/ 1262192 w 2918291"/>
                <a:gd name="connsiteY19" fmla="*/ 774722 h 1531553"/>
                <a:gd name="connsiteX20" fmla="*/ 1162943 w 2918291"/>
                <a:gd name="connsiteY20" fmla="*/ 837252 h 1531553"/>
                <a:gd name="connsiteX21" fmla="*/ 1063694 w 2918291"/>
                <a:gd name="connsiteY21" fmla="*/ 904095 h 1531553"/>
                <a:gd name="connsiteX22" fmla="*/ 964444 w 2918291"/>
                <a:gd name="connsiteY22" fmla="*/ 977406 h 1531553"/>
                <a:gd name="connsiteX23" fmla="*/ 865195 w 2918291"/>
                <a:gd name="connsiteY23" fmla="*/ 1048561 h 1531553"/>
                <a:gd name="connsiteX24" fmla="*/ 770261 w 2918291"/>
                <a:gd name="connsiteY24" fmla="*/ 1124029 h 1531553"/>
                <a:gd name="connsiteX25" fmla="*/ 675327 w 2918291"/>
                <a:gd name="connsiteY25" fmla="*/ 1199496 h 1531553"/>
                <a:gd name="connsiteX26" fmla="*/ 580393 w 2918291"/>
                <a:gd name="connsiteY26" fmla="*/ 1279276 h 1531553"/>
                <a:gd name="connsiteX27" fmla="*/ 483301 w 2918291"/>
                <a:gd name="connsiteY27" fmla="*/ 1361212 h 1531553"/>
                <a:gd name="connsiteX28" fmla="*/ 392682 w 2918291"/>
                <a:gd name="connsiteY28" fmla="*/ 1445305 h 1531553"/>
                <a:gd name="connsiteX29" fmla="*/ 302063 w 2918291"/>
                <a:gd name="connsiteY29" fmla="*/ 1531553 h 1531553"/>
                <a:gd name="connsiteX30" fmla="*/ 0 w 2918291"/>
                <a:gd name="connsiteY30" fmla="*/ 1134810 h 1531553"/>
                <a:gd name="connsiteX31" fmla="*/ 107880 w 2918291"/>
                <a:gd name="connsiteY31" fmla="*/ 1039936 h 1531553"/>
                <a:gd name="connsiteX32" fmla="*/ 213602 w 2918291"/>
                <a:gd name="connsiteY32" fmla="*/ 949375 h 1531553"/>
                <a:gd name="connsiteX33" fmla="*/ 325797 w 2918291"/>
                <a:gd name="connsiteY33" fmla="*/ 860970 h 1531553"/>
                <a:gd name="connsiteX34" fmla="*/ 431519 w 2918291"/>
                <a:gd name="connsiteY34" fmla="*/ 781190 h 1531553"/>
                <a:gd name="connsiteX35" fmla="*/ 539399 w 2918291"/>
                <a:gd name="connsiteY35" fmla="*/ 701411 h 1531553"/>
                <a:gd name="connsiteX36" fmla="*/ 651593 w 2918291"/>
                <a:gd name="connsiteY36" fmla="*/ 630255 h 1531553"/>
                <a:gd name="connsiteX37" fmla="*/ 757315 w 2918291"/>
                <a:gd name="connsiteY37" fmla="*/ 563413 h 1531553"/>
                <a:gd name="connsiteX38" fmla="*/ 865195 w 2918291"/>
                <a:gd name="connsiteY38" fmla="*/ 500882 h 1531553"/>
                <a:gd name="connsiteX39" fmla="*/ 973075 w 2918291"/>
                <a:gd name="connsiteY39" fmla="*/ 440509 h 1531553"/>
                <a:gd name="connsiteX40" fmla="*/ 1083112 w 2918291"/>
                <a:gd name="connsiteY40" fmla="*/ 380134 h 1531553"/>
                <a:gd name="connsiteX41" fmla="*/ 1190992 w 2918291"/>
                <a:gd name="connsiteY41" fmla="*/ 328385 h 1531553"/>
                <a:gd name="connsiteX42" fmla="*/ 1298871 w 2918291"/>
                <a:gd name="connsiteY42" fmla="*/ 280949 h 1531553"/>
                <a:gd name="connsiteX43" fmla="*/ 1402436 w 2918291"/>
                <a:gd name="connsiteY43" fmla="*/ 237824 h 1531553"/>
                <a:gd name="connsiteX44" fmla="*/ 1508158 w 2918291"/>
                <a:gd name="connsiteY44" fmla="*/ 199012 h 1531553"/>
                <a:gd name="connsiteX45" fmla="*/ 1611722 w 2918291"/>
                <a:gd name="connsiteY45" fmla="*/ 162357 h 1531553"/>
                <a:gd name="connsiteX46" fmla="*/ 1719602 w 2918291"/>
                <a:gd name="connsiteY46" fmla="*/ 125701 h 1531553"/>
                <a:gd name="connsiteX47" fmla="*/ 1823166 w 2918291"/>
                <a:gd name="connsiteY47" fmla="*/ 99827 h 1531553"/>
                <a:gd name="connsiteX48" fmla="*/ 1922416 w 2918291"/>
                <a:gd name="connsiteY48" fmla="*/ 71796 h 1531553"/>
                <a:gd name="connsiteX49" fmla="*/ 2025980 w 2918291"/>
                <a:gd name="connsiteY49" fmla="*/ 50234 h 1531553"/>
                <a:gd name="connsiteX50" fmla="*/ 2125229 w 2918291"/>
                <a:gd name="connsiteY50" fmla="*/ 30828 h 1531553"/>
                <a:gd name="connsiteX51" fmla="*/ 2224479 w 2918291"/>
                <a:gd name="connsiteY51" fmla="*/ 15734 h 1531553"/>
                <a:gd name="connsiteX52" fmla="*/ 2319413 w 2918291"/>
                <a:gd name="connsiteY52" fmla="*/ 2797 h 1531553"/>
                <a:gd name="connsiteX0" fmla="*/ 2319413 w 2918291"/>
                <a:gd name="connsiteY0" fmla="*/ 0 h 1528756"/>
                <a:gd name="connsiteX1" fmla="*/ 2918291 w 2918291"/>
                <a:gd name="connsiteY1" fmla="*/ 116544 h 1528756"/>
                <a:gd name="connsiteX2" fmla="*/ 2826447 w 2918291"/>
                <a:gd name="connsiteY2" fmla="*/ 127217 h 1528756"/>
                <a:gd name="connsiteX3" fmla="*/ 2740143 w 2918291"/>
                <a:gd name="connsiteY3" fmla="*/ 144466 h 1528756"/>
                <a:gd name="connsiteX4" fmla="*/ 2645209 w 2918291"/>
                <a:gd name="connsiteY4" fmla="*/ 163872 h 1528756"/>
                <a:gd name="connsiteX5" fmla="*/ 2552433 w 2918291"/>
                <a:gd name="connsiteY5" fmla="*/ 187591 h 1528756"/>
                <a:gd name="connsiteX6" fmla="*/ 2457499 w 2918291"/>
                <a:gd name="connsiteY6" fmla="*/ 211309 h 1528756"/>
                <a:gd name="connsiteX7" fmla="*/ 2362565 w 2918291"/>
                <a:gd name="connsiteY7" fmla="*/ 243652 h 1528756"/>
                <a:gd name="connsiteX8" fmla="*/ 2263315 w 2918291"/>
                <a:gd name="connsiteY8" fmla="*/ 273839 h 1528756"/>
                <a:gd name="connsiteX9" fmla="*/ 2164066 w 2918291"/>
                <a:gd name="connsiteY9" fmla="*/ 310495 h 1528756"/>
                <a:gd name="connsiteX10" fmla="*/ 2064817 w 2918291"/>
                <a:gd name="connsiteY10" fmla="*/ 349307 h 1528756"/>
                <a:gd name="connsiteX11" fmla="*/ 1965568 w 2918291"/>
                <a:gd name="connsiteY11" fmla="*/ 394587 h 1528756"/>
                <a:gd name="connsiteX12" fmla="*/ 1866318 w 2918291"/>
                <a:gd name="connsiteY12" fmla="*/ 437712 h 1528756"/>
                <a:gd name="connsiteX13" fmla="*/ 1767069 w 2918291"/>
                <a:gd name="connsiteY13" fmla="*/ 485148 h 1528756"/>
                <a:gd name="connsiteX14" fmla="*/ 1667820 w 2918291"/>
                <a:gd name="connsiteY14" fmla="*/ 536897 h 1528756"/>
                <a:gd name="connsiteX15" fmla="*/ 1564255 w 2918291"/>
                <a:gd name="connsiteY15" fmla="*/ 592959 h 1528756"/>
                <a:gd name="connsiteX16" fmla="*/ 1465006 w 2918291"/>
                <a:gd name="connsiteY16" fmla="*/ 649021 h 1528756"/>
                <a:gd name="connsiteX17" fmla="*/ 1361442 w 2918291"/>
                <a:gd name="connsiteY17" fmla="*/ 707238 h 1528756"/>
                <a:gd name="connsiteX18" fmla="*/ 1262192 w 2918291"/>
                <a:gd name="connsiteY18" fmla="*/ 771925 h 1528756"/>
                <a:gd name="connsiteX19" fmla="*/ 1162943 w 2918291"/>
                <a:gd name="connsiteY19" fmla="*/ 834455 h 1528756"/>
                <a:gd name="connsiteX20" fmla="*/ 1063694 w 2918291"/>
                <a:gd name="connsiteY20" fmla="*/ 901298 h 1528756"/>
                <a:gd name="connsiteX21" fmla="*/ 964444 w 2918291"/>
                <a:gd name="connsiteY21" fmla="*/ 974609 h 1528756"/>
                <a:gd name="connsiteX22" fmla="*/ 865195 w 2918291"/>
                <a:gd name="connsiteY22" fmla="*/ 1045764 h 1528756"/>
                <a:gd name="connsiteX23" fmla="*/ 770261 w 2918291"/>
                <a:gd name="connsiteY23" fmla="*/ 1121232 h 1528756"/>
                <a:gd name="connsiteX24" fmla="*/ 675327 w 2918291"/>
                <a:gd name="connsiteY24" fmla="*/ 1196699 h 1528756"/>
                <a:gd name="connsiteX25" fmla="*/ 580393 w 2918291"/>
                <a:gd name="connsiteY25" fmla="*/ 1276479 h 1528756"/>
                <a:gd name="connsiteX26" fmla="*/ 483301 w 2918291"/>
                <a:gd name="connsiteY26" fmla="*/ 1358415 h 1528756"/>
                <a:gd name="connsiteX27" fmla="*/ 392682 w 2918291"/>
                <a:gd name="connsiteY27" fmla="*/ 1442508 h 1528756"/>
                <a:gd name="connsiteX28" fmla="*/ 302063 w 2918291"/>
                <a:gd name="connsiteY28" fmla="*/ 1528756 h 1528756"/>
                <a:gd name="connsiteX29" fmla="*/ 0 w 2918291"/>
                <a:gd name="connsiteY29" fmla="*/ 1132013 h 1528756"/>
                <a:gd name="connsiteX30" fmla="*/ 107880 w 2918291"/>
                <a:gd name="connsiteY30" fmla="*/ 1037139 h 1528756"/>
                <a:gd name="connsiteX31" fmla="*/ 213602 w 2918291"/>
                <a:gd name="connsiteY31" fmla="*/ 946578 h 1528756"/>
                <a:gd name="connsiteX32" fmla="*/ 325797 w 2918291"/>
                <a:gd name="connsiteY32" fmla="*/ 858173 h 1528756"/>
                <a:gd name="connsiteX33" fmla="*/ 431519 w 2918291"/>
                <a:gd name="connsiteY33" fmla="*/ 778393 h 1528756"/>
                <a:gd name="connsiteX34" fmla="*/ 539399 w 2918291"/>
                <a:gd name="connsiteY34" fmla="*/ 698614 h 1528756"/>
                <a:gd name="connsiteX35" fmla="*/ 651593 w 2918291"/>
                <a:gd name="connsiteY35" fmla="*/ 627458 h 1528756"/>
                <a:gd name="connsiteX36" fmla="*/ 757315 w 2918291"/>
                <a:gd name="connsiteY36" fmla="*/ 560616 h 1528756"/>
                <a:gd name="connsiteX37" fmla="*/ 865195 w 2918291"/>
                <a:gd name="connsiteY37" fmla="*/ 498085 h 1528756"/>
                <a:gd name="connsiteX38" fmla="*/ 973075 w 2918291"/>
                <a:gd name="connsiteY38" fmla="*/ 437712 h 1528756"/>
                <a:gd name="connsiteX39" fmla="*/ 1083112 w 2918291"/>
                <a:gd name="connsiteY39" fmla="*/ 377337 h 1528756"/>
                <a:gd name="connsiteX40" fmla="*/ 1190992 w 2918291"/>
                <a:gd name="connsiteY40" fmla="*/ 325588 h 1528756"/>
                <a:gd name="connsiteX41" fmla="*/ 1298871 w 2918291"/>
                <a:gd name="connsiteY41" fmla="*/ 278152 h 1528756"/>
                <a:gd name="connsiteX42" fmla="*/ 1402436 w 2918291"/>
                <a:gd name="connsiteY42" fmla="*/ 235027 h 1528756"/>
                <a:gd name="connsiteX43" fmla="*/ 1508158 w 2918291"/>
                <a:gd name="connsiteY43" fmla="*/ 196215 h 1528756"/>
                <a:gd name="connsiteX44" fmla="*/ 1611722 w 2918291"/>
                <a:gd name="connsiteY44" fmla="*/ 159560 h 1528756"/>
                <a:gd name="connsiteX45" fmla="*/ 1719602 w 2918291"/>
                <a:gd name="connsiteY45" fmla="*/ 122904 h 1528756"/>
                <a:gd name="connsiteX46" fmla="*/ 1823166 w 2918291"/>
                <a:gd name="connsiteY46" fmla="*/ 97030 h 1528756"/>
                <a:gd name="connsiteX47" fmla="*/ 1922416 w 2918291"/>
                <a:gd name="connsiteY47" fmla="*/ 68999 h 1528756"/>
                <a:gd name="connsiteX48" fmla="*/ 2025980 w 2918291"/>
                <a:gd name="connsiteY48" fmla="*/ 47437 h 1528756"/>
                <a:gd name="connsiteX49" fmla="*/ 2125229 w 2918291"/>
                <a:gd name="connsiteY49" fmla="*/ 28031 h 1528756"/>
                <a:gd name="connsiteX50" fmla="*/ 2224479 w 2918291"/>
                <a:gd name="connsiteY50" fmla="*/ 12937 h 1528756"/>
                <a:gd name="connsiteX51" fmla="*/ 2319413 w 2918291"/>
                <a:gd name="connsiteY51" fmla="*/ 0 h 1528756"/>
                <a:gd name="connsiteX0" fmla="*/ 2319413 w 2826447"/>
                <a:gd name="connsiteY0" fmla="*/ 0 h 1528756"/>
                <a:gd name="connsiteX1" fmla="*/ 2826447 w 2826447"/>
                <a:gd name="connsiteY1" fmla="*/ 127217 h 1528756"/>
                <a:gd name="connsiteX2" fmla="*/ 2740143 w 2826447"/>
                <a:gd name="connsiteY2" fmla="*/ 144466 h 1528756"/>
                <a:gd name="connsiteX3" fmla="*/ 2645209 w 2826447"/>
                <a:gd name="connsiteY3" fmla="*/ 163872 h 1528756"/>
                <a:gd name="connsiteX4" fmla="*/ 2552433 w 2826447"/>
                <a:gd name="connsiteY4" fmla="*/ 187591 h 1528756"/>
                <a:gd name="connsiteX5" fmla="*/ 2457499 w 2826447"/>
                <a:gd name="connsiteY5" fmla="*/ 211309 h 1528756"/>
                <a:gd name="connsiteX6" fmla="*/ 2362565 w 2826447"/>
                <a:gd name="connsiteY6" fmla="*/ 243652 h 1528756"/>
                <a:gd name="connsiteX7" fmla="*/ 2263315 w 2826447"/>
                <a:gd name="connsiteY7" fmla="*/ 273839 h 1528756"/>
                <a:gd name="connsiteX8" fmla="*/ 2164066 w 2826447"/>
                <a:gd name="connsiteY8" fmla="*/ 310495 h 1528756"/>
                <a:gd name="connsiteX9" fmla="*/ 2064817 w 2826447"/>
                <a:gd name="connsiteY9" fmla="*/ 349307 h 1528756"/>
                <a:gd name="connsiteX10" fmla="*/ 1965568 w 2826447"/>
                <a:gd name="connsiteY10" fmla="*/ 394587 h 1528756"/>
                <a:gd name="connsiteX11" fmla="*/ 1866318 w 2826447"/>
                <a:gd name="connsiteY11" fmla="*/ 437712 h 1528756"/>
                <a:gd name="connsiteX12" fmla="*/ 1767069 w 2826447"/>
                <a:gd name="connsiteY12" fmla="*/ 485148 h 1528756"/>
                <a:gd name="connsiteX13" fmla="*/ 1667820 w 2826447"/>
                <a:gd name="connsiteY13" fmla="*/ 536897 h 1528756"/>
                <a:gd name="connsiteX14" fmla="*/ 1564255 w 2826447"/>
                <a:gd name="connsiteY14" fmla="*/ 592959 h 1528756"/>
                <a:gd name="connsiteX15" fmla="*/ 1465006 w 2826447"/>
                <a:gd name="connsiteY15" fmla="*/ 649021 h 1528756"/>
                <a:gd name="connsiteX16" fmla="*/ 1361442 w 2826447"/>
                <a:gd name="connsiteY16" fmla="*/ 707238 h 1528756"/>
                <a:gd name="connsiteX17" fmla="*/ 1262192 w 2826447"/>
                <a:gd name="connsiteY17" fmla="*/ 771925 h 1528756"/>
                <a:gd name="connsiteX18" fmla="*/ 1162943 w 2826447"/>
                <a:gd name="connsiteY18" fmla="*/ 834455 h 1528756"/>
                <a:gd name="connsiteX19" fmla="*/ 1063694 w 2826447"/>
                <a:gd name="connsiteY19" fmla="*/ 901298 h 1528756"/>
                <a:gd name="connsiteX20" fmla="*/ 964444 w 2826447"/>
                <a:gd name="connsiteY20" fmla="*/ 974609 h 1528756"/>
                <a:gd name="connsiteX21" fmla="*/ 865195 w 2826447"/>
                <a:gd name="connsiteY21" fmla="*/ 1045764 h 1528756"/>
                <a:gd name="connsiteX22" fmla="*/ 770261 w 2826447"/>
                <a:gd name="connsiteY22" fmla="*/ 1121232 h 1528756"/>
                <a:gd name="connsiteX23" fmla="*/ 675327 w 2826447"/>
                <a:gd name="connsiteY23" fmla="*/ 1196699 h 1528756"/>
                <a:gd name="connsiteX24" fmla="*/ 580393 w 2826447"/>
                <a:gd name="connsiteY24" fmla="*/ 1276479 h 1528756"/>
                <a:gd name="connsiteX25" fmla="*/ 483301 w 2826447"/>
                <a:gd name="connsiteY25" fmla="*/ 1358415 h 1528756"/>
                <a:gd name="connsiteX26" fmla="*/ 392682 w 2826447"/>
                <a:gd name="connsiteY26" fmla="*/ 1442508 h 1528756"/>
                <a:gd name="connsiteX27" fmla="*/ 302063 w 2826447"/>
                <a:gd name="connsiteY27" fmla="*/ 1528756 h 1528756"/>
                <a:gd name="connsiteX28" fmla="*/ 0 w 2826447"/>
                <a:gd name="connsiteY28" fmla="*/ 1132013 h 1528756"/>
                <a:gd name="connsiteX29" fmla="*/ 107880 w 2826447"/>
                <a:gd name="connsiteY29" fmla="*/ 1037139 h 1528756"/>
                <a:gd name="connsiteX30" fmla="*/ 213602 w 2826447"/>
                <a:gd name="connsiteY30" fmla="*/ 946578 h 1528756"/>
                <a:gd name="connsiteX31" fmla="*/ 325797 w 2826447"/>
                <a:gd name="connsiteY31" fmla="*/ 858173 h 1528756"/>
                <a:gd name="connsiteX32" fmla="*/ 431519 w 2826447"/>
                <a:gd name="connsiteY32" fmla="*/ 778393 h 1528756"/>
                <a:gd name="connsiteX33" fmla="*/ 539399 w 2826447"/>
                <a:gd name="connsiteY33" fmla="*/ 698614 h 1528756"/>
                <a:gd name="connsiteX34" fmla="*/ 651593 w 2826447"/>
                <a:gd name="connsiteY34" fmla="*/ 627458 h 1528756"/>
                <a:gd name="connsiteX35" fmla="*/ 757315 w 2826447"/>
                <a:gd name="connsiteY35" fmla="*/ 560616 h 1528756"/>
                <a:gd name="connsiteX36" fmla="*/ 865195 w 2826447"/>
                <a:gd name="connsiteY36" fmla="*/ 498085 h 1528756"/>
                <a:gd name="connsiteX37" fmla="*/ 973075 w 2826447"/>
                <a:gd name="connsiteY37" fmla="*/ 437712 h 1528756"/>
                <a:gd name="connsiteX38" fmla="*/ 1083112 w 2826447"/>
                <a:gd name="connsiteY38" fmla="*/ 377337 h 1528756"/>
                <a:gd name="connsiteX39" fmla="*/ 1190992 w 2826447"/>
                <a:gd name="connsiteY39" fmla="*/ 325588 h 1528756"/>
                <a:gd name="connsiteX40" fmla="*/ 1298871 w 2826447"/>
                <a:gd name="connsiteY40" fmla="*/ 278152 h 1528756"/>
                <a:gd name="connsiteX41" fmla="*/ 1402436 w 2826447"/>
                <a:gd name="connsiteY41" fmla="*/ 235027 h 1528756"/>
                <a:gd name="connsiteX42" fmla="*/ 1508158 w 2826447"/>
                <a:gd name="connsiteY42" fmla="*/ 196215 h 1528756"/>
                <a:gd name="connsiteX43" fmla="*/ 1611722 w 2826447"/>
                <a:gd name="connsiteY43" fmla="*/ 159560 h 1528756"/>
                <a:gd name="connsiteX44" fmla="*/ 1719602 w 2826447"/>
                <a:gd name="connsiteY44" fmla="*/ 122904 h 1528756"/>
                <a:gd name="connsiteX45" fmla="*/ 1823166 w 2826447"/>
                <a:gd name="connsiteY45" fmla="*/ 97030 h 1528756"/>
                <a:gd name="connsiteX46" fmla="*/ 1922416 w 2826447"/>
                <a:gd name="connsiteY46" fmla="*/ 68999 h 1528756"/>
                <a:gd name="connsiteX47" fmla="*/ 2025980 w 2826447"/>
                <a:gd name="connsiteY47" fmla="*/ 47437 h 1528756"/>
                <a:gd name="connsiteX48" fmla="*/ 2125229 w 2826447"/>
                <a:gd name="connsiteY48" fmla="*/ 28031 h 1528756"/>
                <a:gd name="connsiteX49" fmla="*/ 2224479 w 2826447"/>
                <a:gd name="connsiteY49" fmla="*/ 12937 h 1528756"/>
                <a:gd name="connsiteX50" fmla="*/ 2319413 w 2826447"/>
                <a:gd name="connsiteY50" fmla="*/ 0 h 1528756"/>
                <a:gd name="connsiteX0" fmla="*/ 2319413 w 2740143"/>
                <a:gd name="connsiteY0" fmla="*/ 0 h 1528756"/>
                <a:gd name="connsiteX1" fmla="*/ 2740143 w 2740143"/>
                <a:gd name="connsiteY1" fmla="*/ 144466 h 1528756"/>
                <a:gd name="connsiteX2" fmla="*/ 2645209 w 2740143"/>
                <a:gd name="connsiteY2" fmla="*/ 163872 h 1528756"/>
                <a:gd name="connsiteX3" fmla="*/ 2552433 w 2740143"/>
                <a:gd name="connsiteY3" fmla="*/ 187591 h 1528756"/>
                <a:gd name="connsiteX4" fmla="*/ 2457499 w 2740143"/>
                <a:gd name="connsiteY4" fmla="*/ 211309 h 1528756"/>
                <a:gd name="connsiteX5" fmla="*/ 2362565 w 2740143"/>
                <a:gd name="connsiteY5" fmla="*/ 243652 h 1528756"/>
                <a:gd name="connsiteX6" fmla="*/ 2263315 w 2740143"/>
                <a:gd name="connsiteY6" fmla="*/ 273839 h 1528756"/>
                <a:gd name="connsiteX7" fmla="*/ 2164066 w 2740143"/>
                <a:gd name="connsiteY7" fmla="*/ 310495 h 1528756"/>
                <a:gd name="connsiteX8" fmla="*/ 2064817 w 2740143"/>
                <a:gd name="connsiteY8" fmla="*/ 349307 h 1528756"/>
                <a:gd name="connsiteX9" fmla="*/ 1965568 w 2740143"/>
                <a:gd name="connsiteY9" fmla="*/ 394587 h 1528756"/>
                <a:gd name="connsiteX10" fmla="*/ 1866318 w 2740143"/>
                <a:gd name="connsiteY10" fmla="*/ 437712 h 1528756"/>
                <a:gd name="connsiteX11" fmla="*/ 1767069 w 2740143"/>
                <a:gd name="connsiteY11" fmla="*/ 485148 h 1528756"/>
                <a:gd name="connsiteX12" fmla="*/ 1667820 w 2740143"/>
                <a:gd name="connsiteY12" fmla="*/ 536897 h 1528756"/>
                <a:gd name="connsiteX13" fmla="*/ 1564255 w 2740143"/>
                <a:gd name="connsiteY13" fmla="*/ 592959 h 1528756"/>
                <a:gd name="connsiteX14" fmla="*/ 1465006 w 2740143"/>
                <a:gd name="connsiteY14" fmla="*/ 649021 h 1528756"/>
                <a:gd name="connsiteX15" fmla="*/ 1361442 w 2740143"/>
                <a:gd name="connsiteY15" fmla="*/ 707238 h 1528756"/>
                <a:gd name="connsiteX16" fmla="*/ 1262192 w 2740143"/>
                <a:gd name="connsiteY16" fmla="*/ 771925 h 1528756"/>
                <a:gd name="connsiteX17" fmla="*/ 1162943 w 2740143"/>
                <a:gd name="connsiteY17" fmla="*/ 834455 h 1528756"/>
                <a:gd name="connsiteX18" fmla="*/ 1063694 w 2740143"/>
                <a:gd name="connsiteY18" fmla="*/ 901298 h 1528756"/>
                <a:gd name="connsiteX19" fmla="*/ 964444 w 2740143"/>
                <a:gd name="connsiteY19" fmla="*/ 974609 h 1528756"/>
                <a:gd name="connsiteX20" fmla="*/ 865195 w 2740143"/>
                <a:gd name="connsiteY20" fmla="*/ 1045764 h 1528756"/>
                <a:gd name="connsiteX21" fmla="*/ 770261 w 2740143"/>
                <a:gd name="connsiteY21" fmla="*/ 1121232 h 1528756"/>
                <a:gd name="connsiteX22" fmla="*/ 675327 w 2740143"/>
                <a:gd name="connsiteY22" fmla="*/ 1196699 h 1528756"/>
                <a:gd name="connsiteX23" fmla="*/ 580393 w 2740143"/>
                <a:gd name="connsiteY23" fmla="*/ 1276479 h 1528756"/>
                <a:gd name="connsiteX24" fmla="*/ 483301 w 2740143"/>
                <a:gd name="connsiteY24" fmla="*/ 1358415 h 1528756"/>
                <a:gd name="connsiteX25" fmla="*/ 392682 w 2740143"/>
                <a:gd name="connsiteY25" fmla="*/ 1442508 h 1528756"/>
                <a:gd name="connsiteX26" fmla="*/ 302063 w 2740143"/>
                <a:gd name="connsiteY26" fmla="*/ 1528756 h 1528756"/>
                <a:gd name="connsiteX27" fmla="*/ 0 w 2740143"/>
                <a:gd name="connsiteY27" fmla="*/ 1132013 h 1528756"/>
                <a:gd name="connsiteX28" fmla="*/ 107880 w 2740143"/>
                <a:gd name="connsiteY28" fmla="*/ 1037139 h 1528756"/>
                <a:gd name="connsiteX29" fmla="*/ 213602 w 2740143"/>
                <a:gd name="connsiteY29" fmla="*/ 946578 h 1528756"/>
                <a:gd name="connsiteX30" fmla="*/ 325797 w 2740143"/>
                <a:gd name="connsiteY30" fmla="*/ 858173 h 1528756"/>
                <a:gd name="connsiteX31" fmla="*/ 431519 w 2740143"/>
                <a:gd name="connsiteY31" fmla="*/ 778393 h 1528756"/>
                <a:gd name="connsiteX32" fmla="*/ 539399 w 2740143"/>
                <a:gd name="connsiteY32" fmla="*/ 698614 h 1528756"/>
                <a:gd name="connsiteX33" fmla="*/ 651593 w 2740143"/>
                <a:gd name="connsiteY33" fmla="*/ 627458 h 1528756"/>
                <a:gd name="connsiteX34" fmla="*/ 757315 w 2740143"/>
                <a:gd name="connsiteY34" fmla="*/ 560616 h 1528756"/>
                <a:gd name="connsiteX35" fmla="*/ 865195 w 2740143"/>
                <a:gd name="connsiteY35" fmla="*/ 498085 h 1528756"/>
                <a:gd name="connsiteX36" fmla="*/ 973075 w 2740143"/>
                <a:gd name="connsiteY36" fmla="*/ 437712 h 1528756"/>
                <a:gd name="connsiteX37" fmla="*/ 1083112 w 2740143"/>
                <a:gd name="connsiteY37" fmla="*/ 377337 h 1528756"/>
                <a:gd name="connsiteX38" fmla="*/ 1190992 w 2740143"/>
                <a:gd name="connsiteY38" fmla="*/ 325588 h 1528756"/>
                <a:gd name="connsiteX39" fmla="*/ 1298871 w 2740143"/>
                <a:gd name="connsiteY39" fmla="*/ 278152 h 1528756"/>
                <a:gd name="connsiteX40" fmla="*/ 1402436 w 2740143"/>
                <a:gd name="connsiteY40" fmla="*/ 235027 h 1528756"/>
                <a:gd name="connsiteX41" fmla="*/ 1508158 w 2740143"/>
                <a:gd name="connsiteY41" fmla="*/ 196215 h 1528756"/>
                <a:gd name="connsiteX42" fmla="*/ 1611722 w 2740143"/>
                <a:gd name="connsiteY42" fmla="*/ 159560 h 1528756"/>
                <a:gd name="connsiteX43" fmla="*/ 1719602 w 2740143"/>
                <a:gd name="connsiteY43" fmla="*/ 122904 h 1528756"/>
                <a:gd name="connsiteX44" fmla="*/ 1823166 w 2740143"/>
                <a:gd name="connsiteY44" fmla="*/ 97030 h 1528756"/>
                <a:gd name="connsiteX45" fmla="*/ 1922416 w 2740143"/>
                <a:gd name="connsiteY45" fmla="*/ 68999 h 1528756"/>
                <a:gd name="connsiteX46" fmla="*/ 2025980 w 2740143"/>
                <a:gd name="connsiteY46" fmla="*/ 47437 h 1528756"/>
                <a:gd name="connsiteX47" fmla="*/ 2125229 w 2740143"/>
                <a:gd name="connsiteY47" fmla="*/ 28031 h 1528756"/>
                <a:gd name="connsiteX48" fmla="*/ 2224479 w 2740143"/>
                <a:gd name="connsiteY48" fmla="*/ 12937 h 1528756"/>
                <a:gd name="connsiteX49" fmla="*/ 2319413 w 2740143"/>
                <a:gd name="connsiteY49" fmla="*/ 0 h 1528756"/>
                <a:gd name="connsiteX0" fmla="*/ 2319413 w 2645209"/>
                <a:gd name="connsiteY0" fmla="*/ 0 h 1528756"/>
                <a:gd name="connsiteX1" fmla="*/ 2645209 w 2645209"/>
                <a:gd name="connsiteY1" fmla="*/ 163872 h 1528756"/>
                <a:gd name="connsiteX2" fmla="*/ 2552433 w 2645209"/>
                <a:gd name="connsiteY2" fmla="*/ 187591 h 1528756"/>
                <a:gd name="connsiteX3" fmla="*/ 2457499 w 2645209"/>
                <a:gd name="connsiteY3" fmla="*/ 211309 h 1528756"/>
                <a:gd name="connsiteX4" fmla="*/ 2362565 w 2645209"/>
                <a:gd name="connsiteY4" fmla="*/ 243652 h 1528756"/>
                <a:gd name="connsiteX5" fmla="*/ 2263315 w 2645209"/>
                <a:gd name="connsiteY5" fmla="*/ 273839 h 1528756"/>
                <a:gd name="connsiteX6" fmla="*/ 2164066 w 2645209"/>
                <a:gd name="connsiteY6" fmla="*/ 310495 h 1528756"/>
                <a:gd name="connsiteX7" fmla="*/ 2064817 w 2645209"/>
                <a:gd name="connsiteY7" fmla="*/ 349307 h 1528756"/>
                <a:gd name="connsiteX8" fmla="*/ 1965568 w 2645209"/>
                <a:gd name="connsiteY8" fmla="*/ 394587 h 1528756"/>
                <a:gd name="connsiteX9" fmla="*/ 1866318 w 2645209"/>
                <a:gd name="connsiteY9" fmla="*/ 437712 h 1528756"/>
                <a:gd name="connsiteX10" fmla="*/ 1767069 w 2645209"/>
                <a:gd name="connsiteY10" fmla="*/ 485148 h 1528756"/>
                <a:gd name="connsiteX11" fmla="*/ 1667820 w 2645209"/>
                <a:gd name="connsiteY11" fmla="*/ 536897 h 1528756"/>
                <a:gd name="connsiteX12" fmla="*/ 1564255 w 2645209"/>
                <a:gd name="connsiteY12" fmla="*/ 592959 h 1528756"/>
                <a:gd name="connsiteX13" fmla="*/ 1465006 w 2645209"/>
                <a:gd name="connsiteY13" fmla="*/ 649021 h 1528756"/>
                <a:gd name="connsiteX14" fmla="*/ 1361442 w 2645209"/>
                <a:gd name="connsiteY14" fmla="*/ 707238 h 1528756"/>
                <a:gd name="connsiteX15" fmla="*/ 1262192 w 2645209"/>
                <a:gd name="connsiteY15" fmla="*/ 771925 h 1528756"/>
                <a:gd name="connsiteX16" fmla="*/ 1162943 w 2645209"/>
                <a:gd name="connsiteY16" fmla="*/ 834455 h 1528756"/>
                <a:gd name="connsiteX17" fmla="*/ 1063694 w 2645209"/>
                <a:gd name="connsiteY17" fmla="*/ 901298 h 1528756"/>
                <a:gd name="connsiteX18" fmla="*/ 964444 w 2645209"/>
                <a:gd name="connsiteY18" fmla="*/ 974609 h 1528756"/>
                <a:gd name="connsiteX19" fmla="*/ 865195 w 2645209"/>
                <a:gd name="connsiteY19" fmla="*/ 1045764 h 1528756"/>
                <a:gd name="connsiteX20" fmla="*/ 770261 w 2645209"/>
                <a:gd name="connsiteY20" fmla="*/ 1121232 h 1528756"/>
                <a:gd name="connsiteX21" fmla="*/ 675327 w 2645209"/>
                <a:gd name="connsiteY21" fmla="*/ 1196699 h 1528756"/>
                <a:gd name="connsiteX22" fmla="*/ 580393 w 2645209"/>
                <a:gd name="connsiteY22" fmla="*/ 1276479 h 1528756"/>
                <a:gd name="connsiteX23" fmla="*/ 483301 w 2645209"/>
                <a:gd name="connsiteY23" fmla="*/ 1358415 h 1528756"/>
                <a:gd name="connsiteX24" fmla="*/ 392682 w 2645209"/>
                <a:gd name="connsiteY24" fmla="*/ 1442508 h 1528756"/>
                <a:gd name="connsiteX25" fmla="*/ 302063 w 2645209"/>
                <a:gd name="connsiteY25" fmla="*/ 1528756 h 1528756"/>
                <a:gd name="connsiteX26" fmla="*/ 0 w 2645209"/>
                <a:gd name="connsiteY26" fmla="*/ 1132013 h 1528756"/>
                <a:gd name="connsiteX27" fmla="*/ 107880 w 2645209"/>
                <a:gd name="connsiteY27" fmla="*/ 1037139 h 1528756"/>
                <a:gd name="connsiteX28" fmla="*/ 213602 w 2645209"/>
                <a:gd name="connsiteY28" fmla="*/ 946578 h 1528756"/>
                <a:gd name="connsiteX29" fmla="*/ 325797 w 2645209"/>
                <a:gd name="connsiteY29" fmla="*/ 858173 h 1528756"/>
                <a:gd name="connsiteX30" fmla="*/ 431519 w 2645209"/>
                <a:gd name="connsiteY30" fmla="*/ 778393 h 1528756"/>
                <a:gd name="connsiteX31" fmla="*/ 539399 w 2645209"/>
                <a:gd name="connsiteY31" fmla="*/ 698614 h 1528756"/>
                <a:gd name="connsiteX32" fmla="*/ 651593 w 2645209"/>
                <a:gd name="connsiteY32" fmla="*/ 627458 h 1528756"/>
                <a:gd name="connsiteX33" fmla="*/ 757315 w 2645209"/>
                <a:gd name="connsiteY33" fmla="*/ 560616 h 1528756"/>
                <a:gd name="connsiteX34" fmla="*/ 865195 w 2645209"/>
                <a:gd name="connsiteY34" fmla="*/ 498085 h 1528756"/>
                <a:gd name="connsiteX35" fmla="*/ 973075 w 2645209"/>
                <a:gd name="connsiteY35" fmla="*/ 437712 h 1528756"/>
                <a:gd name="connsiteX36" fmla="*/ 1083112 w 2645209"/>
                <a:gd name="connsiteY36" fmla="*/ 377337 h 1528756"/>
                <a:gd name="connsiteX37" fmla="*/ 1190992 w 2645209"/>
                <a:gd name="connsiteY37" fmla="*/ 325588 h 1528756"/>
                <a:gd name="connsiteX38" fmla="*/ 1298871 w 2645209"/>
                <a:gd name="connsiteY38" fmla="*/ 278152 h 1528756"/>
                <a:gd name="connsiteX39" fmla="*/ 1402436 w 2645209"/>
                <a:gd name="connsiteY39" fmla="*/ 235027 h 1528756"/>
                <a:gd name="connsiteX40" fmla="*/ 1508158 w 2645209"/>
                <a:gd name="connsiteY40" fmla="*/ 196215 h 1528756"/>
                <a:gd name="connsiteX41" fmla="*/ 1611722 w 2645209"/>
                <a:gd name="connsiteY41" fmla="*/ 159560 h 1528756"/>
                <a:gd name="connsiteX42" fmla="*/ 1719602 w 2645209"/>
                <a:gd name="connsiteY42" fmla="*/ 122904 h 1528756"/>
                <a:gd name="connsiteX43" fmla="*/ 1823166 w 2645209"/>
                <a:gd name="connsiteY43" fmla="*/ 97030 h 1528756"/>
                <a:gd name="connsiteX44" fmla="*/ 1922416 w 2645209"/>
                <a:gd name="connsiteY44" fmla="*/ 68999 h 1528756"/>
                <a:gd name="connsiteX45" fmla="*/ 2025980 w 2645209"/>
                <a:gd name="connsiteY45" fmla="*/ 47437 h 1528756"/>
                <a:gd name="connsiteX46" fmla="*/ 2125229 w 2645209"/>
                <a:gd name="connsiteY46" fmla="*/ 28031 h 1528756"/>
                <a:gd name="connsiteX47" fmla="*/ 2224479 w 2645209"/>
                <a:gd name="connsiteY47" fmla="*/ 12937 h 1528756"/>
                <a:gd name="connsiteX48" fmla="*/ 2319413 w 2645209"/>
                <a:gd name="connsiteY48" fmla="*/ 0 h 1528756"/>
                <a:gd name="connsiteX0" fmla="*/ 2319413 w 2552433"/>
                <a:gd name="connsiteY0" fmla="*/ 0 h 1528756"/>
                <a:gd name="connsiteX1" fmla="*/ 2552433 w 2552433"/>
                <a:gd name="connsiteY1" fmla="*/ 187591 h 1528756"/>
                <a:gd name="connsiteX2" fmla="*/ 2457499 w 2552433"/>
                <a:gd name="connsiteY2" fmla="*/ 211309 h 1528756"/>
                <a:gd name="connsiteX3" fmla="*/ 2362565 w 2552433"/>
                <a:gd name="connsiteY3" fmla="*/ 243652 h 1528756"/>
                <a:gd name="connsiteX4" fmla="*/ 2263315 w 2552433"/>
                <a:gd name="connsiteY4" fmla="*/ 273839 h 1528756"/>
                <a:gd name="connsiteX5" fmla="*/ 2164066 w 2552433"/>
                <a:gd name="connsiteY5" fmla="*/ 310495 h 1528756"/>
                <a:gd name="connsiteX6" fmla="*/ 2064817 w 2552433"/>
                <a:gd name="connsiteY6" fmla="*/ 349307 h 1528756"/>
                <a:gd name="connsiteX7" fmla="*/ 1965568 w 2552433"/>
                <a:gd name="connsiteY7" fmla="*/ 394587 h 1528756"/>
                <a:gd name="connsiteX8" fmla="*/ 1866318 w 2552433"/>
                <a:gd name="connsiteY8" fmla="*/ 437712 h 1528756"/>
                <a:gd name="connsiteX9" fmla="*/ 1767069 w 2552433"/>
                <a:gd name="connsiteY9" fmla="*/ 485148 h 1528756"/>
                <a:gd name="connsiteX10" fmla="*/ 1667820 w 2552433"/>
                <a:gd name="connsiteY10" fmla="*/ 536897 h 1528756"/>
                <a:gd name="connsiteX11" fmla="*/ 1564255 w 2552433"/>
                <a:gd name="connsiteY11" fmla="*/ 592959 h 1528756"/>
                <a:gd name="connsiteX12" fmla="*/ 1465006 w 2552433"/>
                <a:gd name="connsiteY12" fmla="*/ 649021 h 1528756"/>
                <a:gd name="connsiteX13" fmla="*/ 1361442 w 2552433"/>
                <a:gd name="connsiteY13" fmla="*/ 707238 h 1528756"/>
                <a:gd name="connsiteX14" fmla="*/ 1262192 w 2552433"/>
                <a:gd name="connsiteY14" fmla="*/ 771925 h 1528756"/>
                <a:gd name="connsiteX15" fmla="*/ 1162943 w 2552433"/>
                <a:gd name="connsiteY15" fmla="*/ 834455 h 1528756"/>
                <a:gd name="connsiteX16" fmla="*/ 1063694 w 2552433"/>
                <a:gd name="connsiteY16" fmla="*/ 901298 h 1528756"/>
                <a:gd name="connsiteX17" fmla="*/ 964444 w 2552433"/>
                <a:gd name="connsiteY17" fmla="*/ 974609 h 1528756"/>
                <a:gd name="connsiteX18" fmla="*/ 865195 w 2552433"/>
                <a:gd name="connsiteY18" fmla="*/ 1045764 h 1528756"/>
                <a:gd name="connsiteX19" fmla="*/ 770261 w 2552433"/>
                <a:gd name="connsiteY19" fmla="*/ 1121232 h 1528756"/>
                <a:gd name="connsiteX20" fmla="*/ 675327 w 2552433"/>
                <a:gd name="connsiteY20" fmla="*/ 1196699 h 1528756"/>
                <a:gd name="connsiteX21" fmla="*/ 580393 w 2552433"/>
                <a:gd name="connsiteY21" fmla="*/ 1276479 h 1528756"/>
                <a:gd name="connsiteX22" fmla="*/ 483301 w 2552433"/>
                <a:gd name="connsiteY22" fmla="*/ 1358415 h 1528756"/>
                <a:gd name="connsiteX23" fmla="*/ 392682 w 2552433"/>
                <a:gd name="connsiteY23" fmla="*/ 1442508 h 1528756"/>
                <a:gd name="connsiteX24" fmla="*/ 302063 w 2552433"/>
                <a:gd name="connsiteY24" fmla="*/ 1528756 h 1528756"/>
                <a:gd name="connsiteX25" fmla="*/ 0 w 2552433"/>
                <a:gd name="connsiteY25" fmla="*/ 1132013 h 1528756"/>
                <a:gd name="connsiteX26" fmla="*/ 107880 w 2552433"/>
                <a:gd name="connsiteY26" fmla="*/ 1037139 h 1528756"/>
                <a:gd name="connsiteX27" fmla="*/ 213602 w 2552433"/>
                <a:gd name="connsiteY27" fmla="*/ 946578 h 1528756"/>
                <a:gd name="connsiteX28" fmla="*/ 325797 w 2552433"/>
                <a:gd name="connsiteY28" fmla="*/ 858173 h 1528756"/>
                <a:gd name="connsiteX29" fmla="*/ 431519 w 2552433"/>
                <a:gd name="connsiteY29" fmla="*/ 778393 h 1528756"/>
                <a:gd name="connsiteX30" fmla="*/ 539399 w 2552433"/>
                <a:gd name="connsiteY30" fmla="*/ 698614 h 1528756"/>
                <a:gd name="connsiteX31" fmla="*/ 651593 w 2552433"/>
                <a:gd name="connsiteY31" fmla="*/ 627458 h 1528756"/>
                <a:gd name="connsiteX32" fmla="*/ 757315 w 2552433"/>
                <a:gd name="connsiteY32" fmla="*/ 560616 h 1528756"/>
                <a:gd name="connsiteX33" fmla="*/ 865195 w 2552433"/>
                <a:gd name="connsiteY33" fmla="*/ 498085 h 1528756"/>
                <a:gd name="connsiteX34" fmla="*/ 973075 w 2552433"/>
                <a:gd name="connsiteY34" fmla="*/ 437712 h 1528756"/>
                <a:gd name="connsiteX35" fmla="*/ 1083112 w 2552433"/>
                <a:gd name="connsiteY35" fmla="*/ 377337 h 1528756"/>
                <a:gd name="connsiteX36" fmla="*/ 1190992 w 2552433"/>
                <a:gd name="connsiteY36" fmla="*/ 325588 h 1528756"/>
                <a:gd name="connsiteX37" fmla="*/ 1298871 w 2552433"/>
                <a:gd name="connsiteY37" fmla="*/ 278152 h 1528756"/>
                <a:gd name="connsiteX38" fmla="*/ 1402436 w 2552433"/>
                <a:gd name="connsiteY38" fmla="*/ 235027 h 1528756"/>
                <a:gd name="connsiteX39" fmla="*/ 1508158 w 2552433"/>
                <a:gd name="connsiteY39" fmla="*/ 196215 h 1528756"/>
                <a:gd name="connsiteX40" fmla="*/ 1611722 w 2552433"/>
                <a:gd name="connsiteY40" fmla="*/ 159560 h 1528756"/>
                <a:gd name="connsiteX41" fmla="*/ 1719602 w 2552433"/>
                <a:gd name="connsiteY41" fmla="*/ 122904 h 1528756"/>
                <a:gd name="connsiteX42" fmla="*/ 1823166 w 2552433"/>
                <a:gd name="connsiteY42" fmla="*/ 97030 h 1528756"/>
                <a:gd name="connsiteX43" fmla="*/ 1922416 w 2552433"/>
                <a:gd name="connsiteY43" fmla="*/ 68999 h 1528756"/>
                <a:gd name="connsiteX44" fmla="*/ 2025980 w 2552433"/>
                <a:gd name="connsiteY44" fmla="*/ 47437 h 1528756"/>
                <a:gd name="connsiteX45" fmla="*/ 2125229 w 2552433"/>
                <a:gd name="connsiteY45" fmla="*/ 28031 h 1528756"/>
                <a:gd name="connsiteX46" fmla="*/ 2224479 w 2552433"/>
                <a:gd name="connsiteY46" fmla="*/ 12937 h 1528756"/>
                <a:gd name="connsiteX47" fmla="*/ 2319413 w 2552433"/>
                <a:gd name="connsiteY47" fmla="*/ 0 h 1528756"/>
                <a:gd name="connsiteX0" fmla="*/ 2319413 w 2457499"/>
                <a:gd name="connsiteY0" fmla="*/ 0 h 1528756"/>
                <a:gd name="connsiteX1" fmla="*/ 2457499 w 2457499"/>
                <a:gd name="connsiteY1" fmla="*/ 211309 h 1528756"/>
                <a:gd name="connsiteX2" fmla="*/ 2362565 w 2457499"/>
                <a:gd name="connsiteY2" fmla="*/ 243652 h 1528756"/>
                <a:gd name="connsiteX3" fmla="*/ 2263315 w 2457499"/>
                <a:gd name="connsiteY3" fmla="*/ 273839 h 1528756"/>
                <a:gd name="connsiteX4" fmla="*/ 2164066 w 2457499"/>
                <a:gd name="connsiteY4" fmla="*/ 310495 h 1528756"/>
                <a:gd name="connsiteX5" fmla="*/ 2064817 w 2457499"/>
                <a:gd name="connsiteY5" fmla="*/ 349307 h 1528756"/>
                <a:gd name="connsiteX6" fmla="*/ 1965568 w 2457499"/>
                <a:gd name="connsiteY6" fmla="*/ 394587 h 1528756"/>
                <a:gd name="connsiteX7" fmla="*/ 1866318 w 2457499"/>
                <a:gd name="connsiteY7" fmla="*/ 437712 h 1528756"/>
                <a:gd name="connsiteX8" fmla="*/ 1767069 w 2457499"/>
                <a:gd name="connsiteY8" fmla="*/ 485148 h 1528756"/>
                <a:gd name="connsiteX9" fmla="*/ 1667820 w 2457499"/>
                <a:gd name="connsiteY9" fmla="*/ 536897 h 1528756"/>
                <a:gd name="connsiteX10" fmla="*/ 1564255 w 2457499"/>
                <a:gd name="connsiteY10" fmla="*/ 592959 h 1528756"/>
                <a:gd name="connsiteX11" fmla="*/ 1465006 w 2457499"/>
                <a:gd name="connsiteY11" fmla="*/ 649021 h 1528756"/>
                <a:gd name="connsiteX12" fmla="*/ 1361442 w 2457499"/>
                <a:gd name="connsiteY12" fmla="*/ 707238 h 1528756"/>
                <a:gd name="connsiteX13" fmla="*/ 1262192 w 2457499"/>
                <a:gd name="connsiteY13" fmla="*/ 771925 h 1528756"/>
                <a:gd name="connsiteX14" fmla="*/ 1162943 w 2457499"/>
                <a:gd name="connsiteY14" fmla="*/ 834455 h 1528756"/>
                <a:gd name="connsiteX15" fmla="*/ 1063694 w 2457499"/>
                <a:gd name="connsiteY15" fmla="*/ 901298 h 1528756"/>
                <a:gd name="connsiteX16" fmla="*/ 964444 w 2457499"/>
                <a:gd name="connsiteY16" fmla="*/ 974609 h 1528756"/>
                <a:gd name="connsiteX17" fmla="*/ 865195 w 2457499"/>
                <a:gd name="connsiteY17" fmla="*/ 1045764 h 1528756"/>
                <a:gd name="connsiteX18" fmla="*/ 770261 w 2457499"/>
                <a:gd name="connsiteY18" fmla="*/ 1121232 h 1528756"/>
                <a:gd name="connsiteX19" fmla="*/ 675327 w 2457499"/>
                <a:gd name="connsiteY19" fmla="*/ 1196699 h 1528756"/>
                <a:gd name="connsiteX20" fmla="*/ 580393 w 2457499"/>
                <a:gd name="connsiteY20" fmla="*/ 1276479 h 1528756"/>
                <a:gd name="connsiteX21" fmla="*/ 483301 w 2457499"/>
                <a:gd name="connsiteY21" fmla="*/ 1358415 h 1528756"/>
                <a:gd name="connsiteX22" fmla="*/ 392682 w 2457499"/>
                <a:gd name="connsiteY22" fmla="*/ 1442508 h 1528756"/>
                <a:gd name="connsiteX23" fmla="*/ 302063 w 2457499"/>
                <a:gd name="connsiteY23" fmla="*/ 1528756 h 1528756"/>
                <a:gd name="connsiteX24" fmla="*/ 0 w 2457499"/>
                <a:gd name="connsiteY24" fmla="*/ 1132013 h 1528756"/>
                <a:gd name="connsiteX25" fmla="*/ 107880 w 2457499"/>
                <a:gd name="connsiteY25" fmla="*/ 1037139 h 1528756"/>
                <a:gd name="connsiteX26" fmla="*/ 213602 w 2457499"/>
                <a:gd name="connsiteY26" fmla="*/ 946578 h 1528756"/>
                <a:gd name="connsiteX27" fmla="*/ 325797 w 2457499"/>
                <a:gd name="connsiteY27" fmla="*/ 858173 h 1528756"/>
                <a:gd name="connsiteX28" fmla="*/ 431519 w 2457499"/>
                <a:gd name="connsiteY28" fmla="*/ 778393 h 1528756"/>
                <a:gd name="connsiteX29" fmla="*/ 539399 w 2457499"/>
                <a:gd name="connsiteY29" fmla="*/ 698614 h 1528756"/>
                <a:gd name="connsiteX30" fmla="*/ 651593 w 2457499"/>
                <a:gd name="connsiteY30" fmla="*/ 627458 h 1528756"/>
                <a:gd name="connsiteX31" fmla="*/ 757315 w 2457499"/>
                <a:gd name="connsiteY31" fmla="*/ 560616 h 1528756"/>
                <a:gd name="connsiteX32" fmla="*/ 865195 w 2457499"/>
                <a:gd name="connsiteY32" fmla="*/ 498085 h 1528756"/>
                <a:gd name="connsiteX33" fmla="*/ 973075 w 2457499"/>
                <a:gd name="connsiteY33" fmla="*/ 437712 h 1528756"/>
                <a:gd name="connsiteX34" fmla="*/ 1083112 w 2457499"/>
                <a:gd name="connsiteY34" fmla="*/ 377337 h 1528756"/>
                <a:gd name="connsiteX35" fmla="*/ 1190992 w 2457499"/>
                <a:gd name="connsiteY35" fmla="*/ 325588 h 1528756"/>
                <a:gd name="connsiteX36" fmla="*/ 1298871 w 2457499"/>
                <a:gd name="connsiteY36" fmla="*/ 278152 h 1528756"/>
                <a:gd name="connsiteX37" fmla="*/ 1402436 w 2457499"/>
                <a:gd name="connsiteY37" fmla="*/ 235027 h 1528756"/>
                <a:gd name="connsiteX38" fmla="*/ 1508158 w 2457499"/>
                <a:gd name="connsiteY38" fmla="*/ 196215 h 1528756"/>
                <a:gd name="connsiteX39" fmla="*/ 1611722 w 2457499"/>
                <a:gd name="connsiteY39" fmla="*/ 159560 h 1528756"/>
                <a:gd name="connsiteX40" fmla="*/ 1719602 w 2457499"/>
                <a:gd name="connsiteY40" fmla="*/ 122904 h 1528756"/>
                <a:gd name="connsiteX41" fmla="*/ 1823166 w 2457499"/>
                <a:gd name="connsiteY41" fmla="*/ 97030 h 1528756"/>
                <a:gd name="connsiteX42" fmla="*/ 1922416 w 2457499"/>
                <a:gd name="connsiteY42" fmla="*/ 68999 h 1528756"/>
                <a:gd name="connsiteX43" fmla="*/ 2025980 w 2457499"/>
                <a:gd name="connsiteY43" fmla="*/ 47437 h 1528756"/>
                <a:gd name="connsiteX44" fmla="*/ 2125229 w 2457499"/>
                <a:gd name="connsiteY44" fmla="*/ 28031 h 1528756"/>
                <a:gd name="connsiteX45" fmla="*/ 2224479 w 2457499"/>
                <a:gd name="connsiteY45" fmla="*/ 12937 h 1528756"/>
                <a:gd name="connsiteX46" fmla="*/ 2319413 w 2457499"/>
                <a:gd name="connsiteY46" fmla="*/ 0 h 1528756"/>
                <a:gd name="connsiteX0" fmla="*/ 2319413 w 2362565"/>
                <a:gd name="connsiteY0" fmla="*/ 0 h 1528756"/>
                <a:gd name="connsiteX1" fmla="*/ 2362565 w 2362565"/>
                <a:gd name="connsiteY1" fmla="*/ 243652 h 1528756"/>
                <a:gd name="connsiteX2" fmla="*/ 2263315 w 2362565"/>
                <a:gd name="connsiteY2" fmla="*/ 273839 h 1528756"/>
                <a:gd name="connsiteX3" fmla="*/ 2164066 w 2362565"/>
                <a:gd name="connsiteY3" fmla="*/ 310495 h 1528756"/>
                <a:gd name="connsiteX4" fmla="*/ 2064817 w 2362565"/>
                <a:gd name="connsiteY4" fmla="*/ 349307 h 1528756"/>
                <a:gd name="connsiteX5" fmla="*/ 1965568 w 2362565"/>
                <a:gd name="connsiteY5" fmla="*/ 394587 h 1528756"/>
                <a:gd name="connsiteX6" fmla="*/ 1866318 w 2362565"/>
                <a:gd name="connsiteY6" fmla="*/ 437712 h 1528756"/>
                <a:gd name="connsiteX7" fmla="*/ 1767069 w 2362565"/>
                <a:gd name="connsiteY7" fmla="*/ 485148 h 1528756"/>
                <a:gd name="connsiteX8" fmla="*/ 1667820 w 2362565"/>
                <a:gd name="connsiteY8" fmla="*/ 536897 h 1528756"/>
                <a:gd name="connsiteX9" fmla="*/ 1564255 w 2362565"/>
                <a:gd name="connsiteY9" fmla="*/ 592959 h 1528756"/>
                <a:gd name="connsiteX10" fmla="*/ 1465006 w 2362565"/>
                <a:gd name="connsiteY10" fmla="*/ 649021 h 1528756"/>
                <a:gd name="connsiteX11" fmla="*/ 1361442 w 2362565"/>
                <a:gd name="connsiteY11" fmla="*/ 707238 h 1528756"/>
                <a:gd name="connsiteX12" fmla="*/ 1262192 w 2362565"/>
                <a:gd name="connsiteY12" fmla="*/ 771925 h 1528756"/>
                <a:gd name="connsiteX13" fmla="*/ 1162943 w 2362565"/>
                <a:gd name="connsiteY13" fmla="*/ 834455 h 1528756"/>
                <a:gd name="connsiteX14" fmla="*/ 1063694 w 2362565"/>
                <a:gd name="connsiteY14" fmla="*/ 901298 h 1528756"/>
                <a:gd name="connsiteX15" fmla="*/ 964444 w 2362565"/>
                <a:gd name="connsiteY15" fmla="*/ 974609 h 1528756"/>
                <a:gd name="connsiteX16" fmla="*/ 865195 w 2362565"/>
                <a:gd name="connsiteY16" fmla="*/ 1045764 h 1528756"/>
                <a:gd name="connsiteX17" fmla="*/ 770261 w 2362565"/>
                <a:gd name="connsiteY17" fmla="*/ 1121232 h 1528756"/>
                <a:gd name="connsiteX18" fmla="*/ 675327 w 2362565"/>
                <a:gd name="connsiteY18" fmla="*/ 1196699 h 1528756"/>
                <a:gd name="connsiteX19" fmla="*/ 580393 w 2362565"/>
                <a:gd name="connsiteY19" fmla="*/ 1276479 h 1528756"/>
                <a:gd name="connsiteX20" fmla="*/ 483301 w 2362565"/>
                <a:gd name="connsiteY20" fmla="*/ 1358415 h 1528756"/>
                <a:gd name="connsiteX21" fmla="*/ 392682 w 2362565"/>
                <a:gd name="connsiteY21" fmla="*/ 1442508 h 1528756"/>
                <a:gd name="connsiteX22" fmla="*/ 302063 w 2362565"/>
                <a:gd name="connsiteY22" fmla="*/ 1528756 h 1528756"/>
                <a:gd name="connsiteX23" fmla="*/ 0 w 2362565"/>
                <a:gd name="connsiteY23" fmla="*/ 1132013 h 1528756"/>
                <a:gd name="connsiteX24" fmla="*/ 107880 w 2362565"/>
                <a:gd name="connsiteY24" fmla="*/ 1037139 h 1528756"/>
                <a:gd name="connsiteX25" fmla="*/ 213602 w 2362565"/>
                <a:gd name="connsiteY25" fmla="*/ 946578 h 1528756"/>
                <a:gd name="connsiteX26" fmla="*/ 325797 w 2362565"/>
                <a:gd name="connsiteY26" fmla="*/ 858173 h 1528756"/>
                <a:gd name="connsiteX27" fmla="*/ 431519 w 2362565"/>
                <a:gd name="connsiteY27" fmla="*/ 778393 h 1528756"/>
                <a:gd name="connsiteX28" fmla="*/ 539399 w 2362565"/>
                <a:gd name="connsiteY28" fmla="*/ 698614 h 1528756"/>
                <a:gd name="connsiteX29" fmla="*/ 651593 w 2362565"/>
                <a:gd name="connsiteY29" fmla="*/ 627458 h 1528756"/>
                <a:gd name="connsiteX30" fmla="*/ 757315 w 2362565"/>
                <a:gd name="connsiteY30" fmla="*/ 560616 h 1528756"/>
                <a:gd name="connsiteX31" fmla="*/ 865195 w 2362565"/>
                <a:gd name="connsiteY31" fmla="*/ 498085 h 1528756"/>
                <a:gd name="connsiteX32" fmla="*/ 973075 w 2362565"/>
                <a:gd name="connsiteY32" fmla="*/ 437712 h 1528756"/>
                <a:gd name="connsiteX33" fmla="*/ 1083112 w 2362565"/>
                <a:gd name="connsiteY33" fmla="*/ 377337 h 1528756"/>
                <a:gd name="connsiteX34" fmla="*/ 1190992 w 2362565"/>
                <a:gd name="connsiteY34" fmla="*/ 325588 h 1528756"/>
                <a:gd name="connsiteX35" fmla="*/ 1298871 w 2362565"/>
                <a:gd name="connsiteY35" fmla="*/ 278152 h 1528756"/>
                <a:gd name="connsiteX36" fmla="*/ 1402436 w 2362565"/>
                <a:gd name="connsiteY36" fmla="*/ 235027 h 1528756"/>
                <a:gd name="connsiteX37" fmla="*/ 1508158 w 2362565"/>
                <a:gd name="connsiteY37" fmla="*/ 196215 h 1528756"/>
                <a:gd name="connsiteX38" fmla="*/ 1611722 w 2362565"/>
                <a:gd name="connsiteY38" fmla="*/ 159560 h 1528756"/>
                <a:gd name="connsiteX39" fmla="*/ 1719602 w 2362565"/>
                <a:gd name="connsiteY39" fmla="*/ 122904 h 1528756"/>
                <a:gd name="connsiteX40" fmla="*/ 1823166 w 2362565"/>
                <a:gd name="connsiteY40" fmla="*/ 97030 h 1528756"/>
                <a:gd name="connsiteX41" fmla="*/ 1922416 w 2362565"/>
                <a:gd name="connsiteY41" fmla="*/ 68999 h 1528756"/>
                <a:gd name="connsiteX42" fmla="*/ 2025980 w 2362565"/>
                <a:gd name="connsiteY42" fmla="*/ 47437 h 1528756"/>
                <a:gd name="connsiteX43" fmla="*/ 2125229 w 2362565"/>
                <a:gd name="connsiteY43" fmla="*/ 28031 h 1528756"/>
                <a:gd name="connsiteX44" fmla="*/ 2224479 w 2362565"/>
                <a:gd name="connsiteY44" fmla="*/ 12937 h 1528756"/>
                <a:gd name="connsiteX45" fmla="*/ 2319413 w 2362565"/>
                <a:gd name="connsiteY45" fmla="*/ 0 h 1528756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63315 w 2362565"/>
                <a:gd name="connsiteY2" fmla="*/ 271458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89509 w 2362565"/>
                <a:gd name="connsiteY2" fmla="*/ 261933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289509"/>
                <a:gd name="connsiteY0" fmla="*/ 0 h 1526375"/>
                <a:gd name="connsiteX1" fmla="*/ 2289509 w 2289509"/>
                <a:gd name="connsiteY1" fmla="*/ 261933 h 1526375"/>
                <a:gd name="connsiteX2" fmla="*/ 2164066 w 2289509"/>
                <a:gd name="connsiteY2" fmla="*/ 308114 h 1526375"/>
                <a:gd name="connsiteX3" fmla="*/ 2064817 w 2289509"/>
                <a:gd name="connsiteY3" fmla="*/ 346926 h 1526375"/>
                <a:gd name="connsiteX4" fmla="*/ 1965568 w 2289509"/>
                <a:gd name="connsiteY4" fmla="*/ 392206 h 1526375"/>
                <a:gd name="connsiteX5" fmla="*/ 1866318 w 2289509"/>
                <a:gd name="connsiteY5" fmla="*/ 435331 h 1526375"/>
                <a:gd name="connsiteX6" fmla="*/ 1767069 w 2289509"/>
                <a:gd name="connsiteY6" fmla="*/ 482767 h 1526375"/>
                <a:gd name="connsiteX7" fmla="*/ 1667820 w 2289509"/>
                <a:gd name="connsiteY7" fmla="*/ 534516 h 1526375"/>
                <a:gd name="connsiteX8" fmla="*/ 1564255 w 2289509"/>
                <a:gd name="connsiteY8" fmla="*/ 590578 h 1526375"/>
                <a:gd name="connsiteX9" fmla="*/ 1465006 w 2289509"/>
                <a:gd name="connsiteY9" fmla="*/ 646640 h 1526375"/>
                <a:gd name="connsiteX10" fmla="*/ 1361442 w 2289509"/>
                <a:gd name="connsiteY10" fmla="*/ 704857 h 1526375"/>
                <a:gd name="connsiteX11" fmla="*/ 1262192 w 2289509"/>
                <a:gd name="connsiteY11" fmla="*/ 769544 h 1526375"/>
                <a:gd name="connsiteX12" fmla="*/ 1162943 w 2289509"/>
                <a:gd name="connsiteY12" fmla="*/ 832074 h 1526375"/>
                <a:gd name="connsiteX13" fmla="*/ 1063694 w 2289509"/>
                <a:gd name="connsiteY13" fmla="*/ 898917 h 1526375"/>
                <a:gd name="connsiteX14" fmla="*/ 964444 w 2289509"/>
                <a:gd name="connsiteY14" fmla="*/ 972228 h 1526375"/>
                <a:gd name="connsiteX15" fmla="*/ 865195 w 2289509"/>
                <a:gd name="connsiteY15" fmla="*/ 1043383 h 1526375"/>
                <a:gd name="connsiteX16" fmla="*/ 770261 w 2289509"/>
                <a:gd name="connsiteY16" fmla="*/ 1118851 h 1526375"/>
                <a:gd name="connsiteX17" fmla="*/ 675327 w 2289509"/>
                <a:gd name="connsiteY17" fmla="*/ 1194318 h 1526375"/>
                <a:gd name="connsiteX18" fmla="*/ 580393 w 2289509"/>
                <a:gd name="connsiteY18" fmla="*/ 1274098 h 1526375"/>
                <a:gd name="connsiteX19" fmla="*/ 483301 w 2289509"/>
                <a:gd name="connsiteY19" fmla="*/ 1356034 h 1526375"/>
                <a:gd name="connsiteX20" fmla="*/ 392682 w 2289509"/>
                <a:gd name="connsiteY20" fmla="*/ 1440127 h 1526375"/>
                <a:gd name="connsiteX21" fmla="*/ 302063 w 2289509"/>
                <a:gd name="connsiteY21" fmla="*/ 1526375 h 1526375"/>
                <a:gd name="connsiteX22" fmla="*/ 0 w 2289509"/>
                <a:gd name="connsiteY22" fmla="*/ 1129632 h 1526375"/>
                <a:gd name="connsiteX23" fmla="*/ 107880 w 2289509"/>
                <a:gd name="connsiteY23" fmla="*/ 1034758 h 1526375"/>
                <a:gd name="connsiteX24" fmla="*/ 213602 w 2289509"/>
                <a:gd name="connsiteY24" fmla="*/ 944197 h 1526375"/>
                <a:gd name="connsiteX25" fmla="*/ 325797 w 2289509"/>
                <a:gd name="connsiteY25" fmla="*/ 855792 h 1526375"/>
                <a:gd name="connsiteX26" fmla="*/ 431519 w 2289509"/>
                <a:gd name="connsiteY26" fmla="*/ 776012 h 1526375"/>
                <a:gd name="connsiteX27" fmla="*/ 539399 w 2289509"/>
                <a:gd name="connsiteY27" fmla="*/ 696233 h 1526375"/>
                <a:gd name="connsiteX28" fmla="*/ 651593 w 2289509"/>
                <a:gd name="connsiteY28" fmla="*/ 625077 h 1526375"/>
                <a:gd name="connsiteX29" fmla="*/ 757315 w 2289509"/>
                <a:gd name="connsiteY29" fmla="*/ 558235 h 1526375"/>
                <a:gd name="connsiteX30" fmla="*/ 865195 w 2289509"/>
                <a:gd name="connsiteY30" fmla="*/ 495704 h 1526375"/>
                <a:gd name="connsiteX31" fmla="*/ 973075 w 2289509"/>
                <a:gd name="connsiteY31" fmla="*/ 435331 h 1526375"/>
                <a:gd name="connsiteX32" fmla="*/ 1083112 w 2289509"/>
                <a:gd name="connsiteY32" fmla="*/ 374956 h 1526375"/>
                <a:gd name="connsiteX33" fmla="*/ 1190992 w 2289509"/>
                <a:gd name="connsiteY33" fmla="*/ 323207 h 1526375"/>
                <a:gd name="connsiteX34" fmla="*/ 1298871 w 2289509"/>
                <a:gd name="connsiteY34" fmla="*/ 275771 h 1526375"/>
                <a:gd name="connsiteX35" fmla="*/ 1402436 w 2289509"/>
                <a:gd name="connsiteY35" fmla="*/ 232646 h 1526375"/>
                <a:gd name="connsiteX36" fmla="*/ 1508158 w 2289509"/>
                <a:gd name="connsiteY36" fmla="*/ 193834 h 1526375"/>
                <a:gd name="connsiteX37" fmla="*/ 1611722 w 2289509"/>
                <a:gd name="connsiteY37" fmla="*/ 157179 h 1526375"/>
                <a:gd name="connsiteX38" fmla="*/ 1719602 w 2289509"/>
                <a:gd name="connsiteY38" fmla="*/ 120523 h 1526375"/>
                <a:gd name="connsiteX39" fmla="*/ 1823166 w 2289509"/>
                <a:gd name="connsiteY39" fmla="*/ 94649 h 1526375"/>
                <a:gd name="connsiteX40" fmla="*/ 1922416 w 2289509"/>
                <a:gd name="connsiteY40" fmla="*/ 66618 h 1526375"/>
                <a:gd name="connsiteX41" fmla="*/ 2025980 w 2289509"/>
                <a:gd name="connsiteY41" fmla="*/ 45056 h 1526375"/>
                <a:gd name="connsiteX42" fmla="*/ 2125229 w 2289509"/>
                <a:gd name="connsiteY42" fmla="*/ 25650 h 1526375"/>
                <a:gd name="connsiteX43" fmla="*/ 2224479 w 2289509"/>
                <a:gd name="connsiteY43" fmla="*/ 10556 h 1526375"/>
                <a:gd name="connsiteX44" fmla="*/ 2288457 w 2289509"/>
                <a:gd name="connsiteY44" fmla="*/ 0 h 152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289509" h="1526375">
                  <a:moveTo>
                    <a:pt x="2288457" y="0"/>
                  </a:moveTo>
                  <a:cubicBezTo>
                    <a:pt x="2288808" y="87311"/>
                    <a:pt x="2289158" y="174622"/>
                    <a:pt x="2289509" y="261933"/>
                  </a:cubicBezTo>
                  <a:lnTo>
                    <a:pt x="2164066" y="308114"/>
                  </a:lnTo>
                  <a:lnTo>
                    <a:pt x="2064817" y="346926"/>
                  </a:lnTo>
                  <a:lnTo>
                    <a:pt x="1965568" y="392206"/>
                  </a:lnTo>
                  <a:lnTo>
                    <a:pt x="1866318" y="435331"/>
                  </a:lnTo>
                  <a:lnTo>
                    <a:pt x="1767069" y="482767"/>
                  </a:lnTo>
                  <a:lnTo>
                    <a:pt x="1667820" y="534516"/>
                  </a:lnTo>
                  <a:lnTo>
                    <a:pt x="1564255" y="590578"/>
                  </a:lnTo>
                  <a:lnTo>
                    <a:pt x="1465006" y="646640"/>
                  </a:lnTo>
                  <a:lnTo>
                    <a:pt x="1361442" y="704857"/>
                  </a:lnTo>
                  <a:lnTo>
                    <a:pt x="1262192" y="769544"/>
                  </a:lnTo>
                  <a:lnTo>
                    <a:pt x="1162943" y="832074"/>
                  </a:lnTo>
                  <a:lnTo>
                    <a:pt x="1063694" y="898917"/>
                  </a:lnTo>
                  <a:lnTo>
                    <a:pt x="964444" y="972228"/>
                  </a:lnTo>
                  <a:lnTo>
                    <a:pt x="865195" y="1043383"/>
                  </a:lnTo>
                  <a:lnTo>
                    <a:pt x="770261" y="1118851"/>
                  </a:lnTo>
                  <a:lnTo>
                    <a:pt x="675327" y="1194318"/>
                  </a:lnTo>
                  <a:lnTo>
                    <a:pt x="580393" y="1274098"/>
                  </a:lnTo>
                  <a:lnTo>
                    <a:pt x="483301" y="1356034"/>
                  </a:lnTo>
                  <a:lnTo>
                    <a:pt x="392682" y="1440127"/>
                  </a:lnTo>
                  <a:lnTo>
                    <a:pt x="302063" y="1526375"/>
                  </a:lnTo>
                  <a:lnTo>
                    <a:pt x="0" y="1129632"/>
                  </a:lnTo>
                  <a:lnTo>
                    <a:pt x="107880" y="1034758"/>
                  </a:lnTo>
                  <a:lnTo>
                    <a:pt x="213602" y="944197"/>
                  </a:lnTo>
                  <a:lnTo>
                    <a:pt x="325797" y="855792"/>
                  </a:lnTo>
                  <a:lnTo>
                    <a:pt x="431519" y="776012"/>
                  </a:lnTo>
                  <a:lnTo>
                    <a:pt x="539399" y="696233"/>
                  </a:lnTo>
                  <a:lnTo>
                    <a:pt x="651593" y="625077"/>
                  </a:lnTo>
                  <a:lnTo>
                    <a:pt x="757315" y="558235"/>
                  </a:lnTo>
                  <a:lnTo>
                    <a:pt x="865195" y="495704"/>
                  </a:lnTo>
                  <a:lnTo>
                    <a:pt x="973075" y="435331"/>
                  </a:lnTo>
                  <a:lnTo>
                    <a:pt x="1083112" y="374956"/>
                  </a:lnTo>
                  <a:lnTo>
                    <a:pt x="1190992" y="323207"/>
                  </a:lnTo>
                  <a:lnTo>
                    <a:pt x="1298871" y="275771"/>
                  </a:lnTo>
                  <a:lnTo>
                    <a:pt x="1402436" y="232646"/>
                  </a:lnTo>
                  <a:lnTo>
                    <a:pt x="1508158" y="193834"/>
                  </a:lnTo>
                  <a:lnTo>
                    <a:pt x="1611722" y="157179"/>
                  </a:lnTo>
                  <a:lnTo>
                    <a:pt x="1719602" y="120523"/>
                  </a:lnTo>
                  <a:lnTo>
                    <a:pt x="1823166" y="94649"/>
                  </a:lnTo>
                  <a:lnTo>
                    <a:pt x="1922416" y="66618"/>
                  </a:lnTo>
                  <a:lnTo>
                    <a:pt x="2025980" y="45056"/>
                  </a:lnTo>
                  <a:lnTo>
                    <a:pt x="2125229" y="25650"/>
                  </a:lnTo>
                  <a:lnTo>
                    <a:pt x="2224479" y="10556"/>
                  </a:lnTo>
                  <a:lnTo>
                    <a:pt x="228845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</p:grpSp>
      <p:sp>
        <p:nvSpPr>
          <p:cNvPr id="14" name="Rectangle 11"/>
          <p:cNvSpPr>
            <a:spLocks noChangeArrowheads="1"/>
          </p:cNvSpPr>
          <p:nvPr userDrawn="1"/>
        </p:nvSpPr>
        <p:spPr bwMode="auto">
          <a:xfrm>
            <a:off x="0" y="2996952"/>
            <a:ext cx="9144000" cy="1175545"/>
          </a:xfrm>
          <a:prstGeom prst="rect">
            <a:avLst/>
          </a:prstGeom>
          <a:solidFill>
            <a:schemeClr val="bg2"/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endParaRPr lang="pt-BR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9750" y="3272318"/>
            <a:ext cx="8097838" cy="762000"/>
          </a:xfrm>
        </p:spPr>
        <p:txBody>
          <a:bodyPr/>
          <a:lstStyle>
            <a:lvl1pPr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8" y="4289354"/>
            <a:ext cx="8116889" cy="382399"/>
          </a:xfrm>
        </p:spPr>
        <p:txBody>
          <a:bodyPr/>
          <a:lstStyle>
            <a:lvl1pPr>
              <a:buNone/>
              <a:defRPr sz="24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4671753"/>
            <a:ext cx="8116889" cy="382399"/>
          </a:xfrm>
        </p:spPr>
        <p:txBody>
          <a:bodyPr/>
          <a:lstStyle>
            <a:lvl1pPr>
              <a:buNone/>
              <a:defRPr sz="20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Date</a:t>
            </a:r>
            <a:endParaRPr lang="pt-BR" dirty="0"/>
          </a:p>
        </p:txBody>
      </p:sp>
      <p:sp>
        <p:nvSpPr>
          <p:cNvPr id="18" name="Text Box 8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787796" y="2791910"/>
            <a:ext cx="1857375" cy="168275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</p:spPr>
        <p:txBody>
          <a:bodyPr wrap="none" lIns="0" tIns="0" rIns="0" bIns="0"/>
          <a:lstStyle/>
          <a:p>
            <a:pPr algn="r" defTabSz="1006375" eaLnBrk="1" hangingPunct="1">
              <a:buClrTx/>
              <a:buNone/>
            </a:pPr>
            <a:r>
              <a:rPr lang="en-US" sz="1100" dirty="0">
                <a:solidFill>
                  <a:srgbClr val="333333"/>
                </a:solidFill>
                <a:latin typeface="Calibri" pitchFamily="34" charset="0"/>
              </a:rPr>
              <a:t>ESTRITAMENTE CONFIDENCIAL</a:t>
            </a:r>
          </a:p>
        </p:txBody>
      </p:sp>
      <p:sp>
        <p:nvSpPr>
          <p:cNvPr id="19" name="Rectangle 18"/>
          <p:cNvSpPr>
            <a:spLocks noChangeArrowheads="1"/>
          </p:cNvSpPr>
          <p:nvPr userDrawn="1"/>
        </p:nvSpPr>
        <p:spPr bwMode="auto">
          <a:xfrm>
            <a:off x="544513" y="6426999"/>
            <a:ext cx="4336123" cy="138499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900" dirty="0">
                <a:solidFill>
                  <a:srgbClr val="333333"/>
                </a:solidFill>
                <a:latin typeface="Calibri" pitchFamily="34" charset="0"/>
              </a:rPr>
              <a:t>Para informações adicionais, leia atentamente os Avisos Adicionais no final da apresentação.</a:t>
            </a: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36200" y="548316"/>
            <a:ext cx="2544761" cy="851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36"/>
          <p:cNvGrpSpPr/>
          <p:nvPr userDrawn="1"/>
        </p:nvGrpSpPr>
        <p:grpSpPr>
          <a:xfrm>
            <a:off x="3089275" y="0"/>
            <a:ext cx="6049963" cy="6858000"/>
            <a:chOff x="3089275" y="0"/>
            <a:chExt cx="6065838" cy="6865938"/>
          </a:xfrm>
        </p:grpSpPr>
        <p:grpSp>
          <p:nvGrpSpPr>
            <p:cNvPr id="3" name="Group 154"/>
            <p:cNvGrpSpPr>
              <a:grpSpLocks/>
            </p:cNvGrpSpPr>
            <p:nvPr userDrawn="1"/>
          </p:nvGrpSpPr>
          <p:grpSpPr bwMode="auto">
            <a:xfrm>
              <a:off x="3089275" y="0"/>
              <a:ext cx="6065838" cy="6865938"/>
              <a:chOff x="3089697" y="0"/>
              <a:chExt cx="6065940" cy="6865772"/>
            </a:xfrm>
          </p:grpSpPr>
          <p:sp>
            <p:nvSpPr>
              <p:cNvPr id="160" name="Freeform 159"/>
              <p:cNvSpPr>
                <a:spLocks/>
              </p:cNvSpPr>
              <p:nvPr userDrawn="1"/>
            </p:nvSpPr>
            <p:spPr bwMode="auto">
              <a:xfrm>
                <a:off x="3089697" y="0"/>
                <a:ext cx="2930574" cy="6864184"/>
              </a:xfrm>
              <a:custGeom>
                <a:avLst/>
                <a:gdLst>
                  <a:gd name="connsiteX0" fmla="*/ 6635065 w 6687348"/>
                  <a:gd name="connsiteY0" fmla="*/ 6518852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6635065 w 6687348"/>
                  <a:gd name="connsiteY10" fmla="*/ 6518852 h 6864928"/>
                  <a:gd name="connsiteX11" fmla="*/ 1802802 w 6687348"/>
                  <a:gd name="connsiteY11" fmla="*/ 0 h 6864928"/>
                  <a:gd name="connsiteX12" fmla="*/ 2367371 w 6687348"/>
                  <a:gd name="connsiteY12" fmla="*/ 0 h 6864928"/>
                  <a:gd name="connsiteX13" fmla="*/ 2345338 w 6687348"/>
                  <a:gd name="connsiteY13" fmla="*/ 13562 h 6864928"/>
                  <a:gd name="connsiteX14" fmla="*/ 2261268 w 6687348"/>
                  <a:gd name="connsiteY14" fmla="*/ 69624 h 6864928"/>
                  <a:gd name="connsiteX15" fmla="*/ 2181509 w 6687348"/>
                  <a:gd name="connsiteY15" fmla="*/ 129998 h 6864928"/>
                  <a:gd name="connsiteX16" fmla="*/ 2103906 w 6687348"/>
                  <a:gd name="connsiteY16" fmla="*/ 183903 h 6864928"/>
                  <a:gd name="connsiteX17" fmla="*/ 1953011 w 6687348"/>
                  <a:gd name="connsiteY17" fmla="*/ 308963 h 6864928"/>
                  <a:gd name="connsiteX18" fmla="*/ 1806428 w 6687348"/>
                  <a:gd name="connsiteY18" fmla="*/ 434024 h 6864928"/>
                  <a:gd name="connsiteX19" fmla="*/ 1666311 w 6687348"/>
                  <a:gd name="connsiteY19" fmla="*/ 569865 h 6864928"/>
                  <a:gd name="connsiteX20" fmla="*/ 1534817 w 6687348"/>
                  <a:gd name="connsiteY20" fmla="*/ 712175 h 6864928"/>
                  <a:gd name="connsiteX21" fmla="*/ 1411945 w 6687348"/>
                  <a:gd name="connsiteY21" fmla="*/ 858797 h 6864928"/>
                  <a:gd name="connsiteX22" fmla="*/ 1293385 w 6687348"/>
                  <a:gd name="connsiteY22" fmla="*/ 1009732 h 6864928"/>
                  <a:gd name="connsiteX23" fmla="*/ 1185603 w 6687348"/>
                  <a:gd name="connsiteY23" fmla="*/ 1164979 h 6864928"/>
                  <a:gd name="connsiteX24" fmla="*/ 1084288 w 6687348"/>
                  <a:gd name="connsiteY24" fmla="*/ 1328851 h 6864928"/>
                  <a:gd name="connsiteX25" fmla="*/ 987284 w 6687348"/>
                  <a:gd name="connsiteY25" fmla="*/ 1490567 h 6864928"/>
                  <a:gd name="connsiteX26" fmla="*/ 905370 w 6687348"/>
                  <a:gd name="connsiteY26" fmla="*/ 1660908 h 6864928"/>
                  <a:gd name="connsiteX27" fmla="*/ 825611 w 6687348"/>
                  <a:gd name="connsiteY27" fmla="*/ 1833405 h 6864928"/>
                  <a:gd name="connsiteX28" fmla="*/ 758786 w 6687348"/>
                  <a:gd name="connsiteY28" fmla="*/ 2008058 h 6864928"/>
                  <a:gd name="connsiteX29" fmla="*/ 694117 w 6687348"/>
                  <a:gd name="connsiteY29" fmla="*/ 2187023 h 6864928"/>
                  <a:gd name="connsiteX30" fmla="*/ 642381 w 6687348"/>
                  <a:gd name="connsiteY30" fmla="*/ 2368145 h 6864928"/>
                  <a:gd name="connsiteX31" fmla="*/ 599269 w 6687348"/>
                  <a:gd name="connsiteY31" fmla="*/ 2551423 h 6864928"/>
                  <a:gd name="connsiteX32" fmla="*/ 562623 w 6687348"/>
                  <a:gd name="connsiteY32" fmla="*/ 2739014 h 6864928"/>
                  <a:gd name="connsiteX33" fmla="*/ 538911 w 6687348"/>
                  <a:gd name="connsiteY33" fmla="*/ 2924448 h 6864928"/>
                  <a:gd name="connsiteX34" fmla="*/ 523821 w 6687348"/>
                  <a:gd name="connsiteY34" fmla="*/ 3112038 h 6864928"/>
                  <a:gd name="connsiteX35" fmla="*/ 515198 w 6687348"/>
                  <a:gd name="connsiteY35" fmla="*/ 3301785 h 6864928"/>
                  <a:gd name="connsiteX36" fmla="*/ 515198 w 6687348"/>
                  <a:gd name="connsiteY36" fmla="*/ 3396658 h 6864928"/>
                  <a:gd name="connsiteX37" fmla="*/ 515198 w 6687348"/>
                  <a:gd name="connsiteY37" fmla="*/ 3491531 h 6864928"/>
                  <a:gd name="connsiteX38" fmla="*/ 519510 w 6687348"/>
                  <a:gd name="connsiteY38" fmla="*/ 3584249 h 6864928"/>
                  <a:gd name="connsiteX39" fmla="*/ 528132 w 6687348"/>
                  <a:gd name="connsiteY39" fmla="*/ 3679122 h 6864928"/>
                  <a:gd name="connsiteX40" fmla="*/ 538911 w 6687348"/>
                  <a:gd name="connsiteY40" fmla="*/ 3773995 h 6864928"/>
                  <a:gd name="connsiteX41" fmla="*/ 551844 w 6687348"/>
                  <a:gd name="connsiteY41" fmla="*/ 3868868 h 6864928"/>
                  <a:gd name="connsiteX42" fmla="*/ 562623 w 6687348"/>
                  <a:gd name="connsiteY42" fmla="*/ 3965898 h 6864928"/>
                  <a:gd name="connsiteX43" fmla="*/ 579868 w 6687348"/>
                  <a:gd name="connsiteY43" fmla="*/ 4060771 h 6864928"/>
                  <a:gd name="connsiteX44" fmla="*/ 599269 w 6687348"/>
                  <a:gd name="connsiteY44" fmla="*/ 4155645 h 6864928"/>
                  <a:gd name="connsiteX45" fmla="*/ 622981 w 6687348"/>
                  <a:gd name="connsiteY45" fmla="*/ 4246205 h 6864928"/>
                  <a:gd name="connsiteX46" fmla="*/ 646693 w 6687348"/>
                  <a:gd name="connsiteY46" fmla="*/ 4343235 h 6864928"/>
                  <a:gd name="connsiteX47" fmla="*/ 674716 w 6687348"/>
                  <a:gd name="connsiteY47" fmla="*/ 4433796 h 6864928"/>
                  <a:gd name="connsiteX48" fmla="*/ 702739 w 6687348"/>
                  <a:gd name="connsiteY48" fmla="*/ 4528669 h 6864928"/>
                  <a:gd name="connsiteX49" fmla="*/ 737230 w 6687348"/>
                  <a:gd name="connsiteY49" fmla="*/ 4619230 h 6864928"/>
                  <a:gd name="connsiteX50" fmla="*/ 769564 w 6687348"/>
                  <a:gd name="connsiteY50" fmla="*/ 4716260 h 6864928"/>
                  <a:gd name="connsiteX51" fmla="*/ 810521 w 6687348"/>
                  <a:gd name="connsiteY51" fmla="*/ 4806820 h 6864928"/>
                  <a:gd name="connsiteX52" fmla="*/ 849323 w 6687348"/>
                  <a:gd name="connsiteY52" fmla="*/ 4897381 h 6864928"/>
                  <a:gd name="connsiteX53" fmla="*/ 892436 w 6687348"/>
                  <a:gd name="connsiteY53" fmla="*/ 4990098 h 6864928"/>
                  <a:gd name="connsiteX54" fmla="*/ 935549 w 6687348"/>
                  <a:gd name="connsiteY54" fmla="*/ 5076347 h 6864928"/>
                  <a:gd name="connsiteX55" fmla="*/ 985128 w 6687348"/>
                  <a:gd name="connsiteY55" fmla="*/ 5164751 h 6864928"/>
                  <a:gd name="connsiteX56" fmla="*/ 1034708 w 6687348"/>
                  <a:gd name="connsiteY56" fmla="*/ 5251000 h 6864928"/>
                  <a:gd name="connsiteX57" fmla="*/ 1086444 w 6687348"/>
                  <a:gd name="connsiteY57" fmla="*/ 5335092 h 6864928"/>
                  <a:gd name="connsiteX58" fmla="*/ 1138179 w 6687348"/>
                  <a:gd name="connsiteY58" fmla="*/ 5419184 h 6864928"/>
                  <a:gd name="connsiteX59" fmla="*/ 1194226 w 6687348"/>
                  <a:gd name="connsiteY59" fmla="*/ 5501120 h 6864928"/>
                  <a:gd name="connsiteX60" fmla="*/ 1254584 w 6687348"/>
                  <a:gd name="connsiteY60" fmla="*/ 5580900 h 6864928"/>
                  <a:gd name="connsiteX61" fmla="*/ 1312786 w 6687348"/>
                  <a:gd name="connsiteY61" fmla="*/ 5656368 h 6864928"/>
                  <a:gd name="connsiteX62" fmla="*/ 1373144 w 6687348"/>
                  <a:gd name="connsiteY62" fmla="*/ 5731835 h 6864928"/>
                  <a:gd name="connsiteX63" fmla="*/ 1435657 w 6687348"/>
                  <a:gd name="connsiteY63" fmla="*/ 5807303 h 6864928"/>
                  <a:gd name="connsiteX64" fmla="*/ 1500327 w 6687348"/>
                  <a:gd name="connsiteY64" fmla="*/ 5878457 h 6864928"/>
                  <a:gd name="connsiteX65" fmla="*/ 1567152 w 6687348"/>
                  <a:gd name="connsiteY65" fmla="*/ 5949612 h 6864928"/>
                  <a:gd name="connsiteX66" fmla="*/ 1633977 w 6687348"/>
                  <a:gd name="connsiteY66" fmla="*/ 6018611 h 6864928"/>
                  <a:gd name="connsiteX67" fmla="*/ 1707268 w 6687348"/>
                  <a:gd name="connsiteY67" fmla="*/ 6085454 h 6864928"/>
                  <a:gd name="connsiteX68" fmla="*/ 1774093 w 6687348"/>
                  <a:gd name="connsiteY68" fmla="*/ 6147984 h 6864928"/>
                  <a:gd name="connsiteX69" fmla="*/ 1849541 w 6687348"/>
                  <a:gd name="connsiteY69" fmla="*/ 6212670 h 6864928"/>
                  <a:gd name="connsiteX70" fmla="*/ 1996124 w 6687348"/>
                  <a:gd name="connsiteY70" fmla="*/ 6335574 h 6864928"/>
                  <a:gd name="connsiteX71" fmla="*/ 2151330 w 6687348"/>
                  <a:gd name="connsiteY71" fmla="*/ 6447697 h 6864928"/>
                  <a:gd name="connsiteX72" fmla="*/ 2313004 w 6687348"/>
                  <a:gd name="connsiteY72" fmla="*/ 6551195 h 6864928"/>
                  <a:gd name="connsiteX73" fmla="*/ 2476832 w 6687348"/>
                  <a:gd name="connsiteY73" fmla="*/ 6650381 h 6864928"/>
                  <a:gd name="connsiteX74" fmla="*/ 2647128 w 6687348"/>
                  <a:gd name="connsiteY74" fmla="*/ 6736630 h 6864928"/>
                  <a:gd name="connsiteX75" fmla="*/ 2821735 w 6687348"/>
                  <a:gd name="connsiteY75" fmla="*/ 6820722 h 6864928"/>
                  <a:gd name="connsiteX76" fmla="*/ 2930212 w 6687348"/>
                  <a:gd name="connsiteY76" fmla="*/ 6864928 h 6864928"/>
                  <a:gd name="connsiteX77" fmla="*/ 1812362 w 6687348"/>
                  <a:gd name="connsiteY77" fmla="*/ 6864928 h 6864928"/>
                  <a:gd name="connsiteX78" fmla="*/ 1746070 w 6687348"/>
                  <a:gd name="connsiteY78" fmla="*/ 6820722 h 6864928"/>
                  <a:gd name="connsiteX79" fmla="*/ 1662000 w 6687348"/>
                  <a:gd name="connsiteY79" fmla="*/ 6760348 h 6864928"/>
                  <a:gd name="connsiteX80" fmla="*/ 1582241 w 6687348"/>
                  <a:gd name="connsiteY80" fmla="*/ 6697818 h 6864928"/>
                  <a:gd name="connsiteX81" fmla="*/ 1504638 w 6687348"/>
                  <a:gd name="connsiteY81" fmla="*/ 6633131 h 6864928"/>
                  <a:gd name="connsiteX82" fmla="*/ 1429191 w 6687348"/>
                  <a:gd name="connsiteY82" fmla="*/ 6570601 h 6864928"/>
                  <a:gd name="connsiteX83" fmla="*/ 1353743 w 6687348"/>
                  <a:gd name="connsiteY83" fmla="*/ 6501603 h 6864928"/>
                  <a:gd name="connsiteX84" fmla="*/ 1278296 w 6687348"/>
                  <a:gd name="connsiteY84" fmla="*/ 6430448 h 6864928"/>
                  <a:gd name="connsiteX85" fmla="*/ 1207159 w 6687348"/>
                  <a:gd name="connsiteY85" fmla="*/ 6359293 h 6864928"/>
                  <a:gd name="connsiteX86" fmla="*/ 1133868 w 6687348"/>
                  <a:gd name="connsiteY86" fmla="*/ 6288138 h 6864928"/>
                  <a:gd name="connsiteX87" fmla="*/ 1062731 w 6687348"/>
                  <a:gd name="connsiteY87" fmla="*/ 6212670 h 6864928"/>
                  <a:gd name="connsiteX88" fmla="*/ 995907 w 6687348"/>
                  <a:gd name="connsiteY88" fmla="*/ 6137203 h 6864928"/>
                  <a:gd name="connsiteX89" fmla="*/ 933393 w 6687348"/>
                  <a:gd name="connsiteY89" fmla="*/ 6057423 h 6864928"/>
                  <a:gd name="connsiteX90" fmla="*/ 868724 w 6687348"/>
                  <a:gd name="connsiteY90" fmla="*/ 5973331 h 6864928"/>
                  <a:gd name="connsiteX91" fmla="*/ 806210 w 6687348"/>
                  <a:gd name="connsiteY91" fmla="*/ 5891395 h 6864928"/>
                  <a:gd name="connsiteX92" fmla="*/ 745852 w 6687348"/>
                  <a:gd name="connsiteY92" fmla="*/ 5807303 h 6864928"/>
                  <a:gd name="connsiteX93" fmla="*/ 685494 w 6687348"/>
                  <a:gd name="connsiteY93" fmla="*/ 5721054 h 6864928"/>
                  <a:gd name="connsiteX94" fmla="*/ 631603 w 6687348"/>
                  <a:gd name="connsiteY94" fmla="*/ 5632649 h 6864928"/>
                  <a:gd name="connsiteX95" fmla="*/ 575556 w 6687348"/>
                  <a:gd name="connsiteY95" fmla="*/ 5542088 h 6864928"/>
                  <a:gd name="connsiteX96" fmla="*/ 523821 w 6687348"/>
                  <a:gd name="connsiteY96" fmla="*/ 5449371 h 6864928"/>
                  <a:gd name="connsiteX97" fmla="*/ 472086 w 6687348"/>
                  <a:gd name="connsiteY97" fmla="*/ 5354498 h 6864928"/>
                  <a:gd name="connsiteX98" fmla="*/ 424662 w 6687348"/>
                  <a:gd name="connsiteY98" fmla="*/ 5259625 h 6864928"/>
                  <a:gd name="connsiteX99" fmla="*/ 377237 w 6687348"/>
                  <a:gd name="connsiteY99" fmla="*/ 5160439 h 6864928"/>
                  <a:gd name="connsiteX100" fmla="*/ 334125 w 6687348"/>
                  <a:gd name="connsiteY100" fmla="*/ 5065566 h 6864928"/>
                  <a:gd name="connsiteX101" fmla="*/ 293167 w 6687348"/>
                  <a:gd name="connsiteY101" fmla="*/ 4966380 h 6864928"/>
                  <a:gd name="connsiteX102" fmla="*/ 254366 w 6687348"/>
                  <a:gd name="connsiteY102" fmla="*/ 4867194 h 6864928"/>
                  <a:gd name="connsiteX103" fmla="*/ 217720 w 6687348"/>
                  <a:gd name="connsiteY103" fmla="*/ 4768009 h 6864928"/>
                  <a:gd name="connsiteX104" fmla="*/ 187541 w 6687348"/>
                  <a:gd name="connsiteY104" fmla="*/ 4668823 h 6864928"/>
                  <a:gd name="connsiteX105" fmla="*/ 159518 w 6687348"/>
                  <a:gd name="connsiteY105" fmla="*/ 4569637 h 6864928"/>
                  <a:gd name="connsiteX106" fmla="*/ 131494 w 6687348"/>
                  <a:gd name="connsiteY106" fmla="*/ 4470451 h 6864928"/>
                  <a:gd name="connsiteX107" fmla="*/ 107782 w 6687348"/>
                  <a:gd name="connsiteY107" fmla="*/ 4366953 h 6864928"/>
                  <a:gd name="connsiteX108" fmla="*/ 84070 w 6687348"/>
                  <a:gd name="connsiteY108" fmla="*/ 4267768 h 6864928"/>
                  <a:gd name="connsiteX109" fmla="*/ 62514 w 6687348"/>
                  <a:gd name="connsiteY109" fmla="*/ 4168582 h 6864928"/>
                  <a:gd name="connsiteX110" fmla="*/ 47424 w 6687348"/>
                  <a:gd name="connsiteY110" fmla="*/ 4065084 h 6864928"/>
                  <a:gd name="connsiteX111" fmla="*/ 32335 w 6687348"/>
                  <a:gd name="connsiteY111" fmla="*/ 3965898 h 6864928"/>
                  <a:gd name="connsiteX112" fmla="*/ 19401 w 6687348"/>
                  <a:gd name="connsiteY112" fmla="*/ 3862400 h 6864928"/>
                  <a:gd name="connsiteX113" fmla="*/ 12934 w 6687348"/>
                  <a:gd name="connsiteY113" fmla="*/ 3763214 h 6864928"/>
                  <a:gd name="connsiteX114" fmla="*/ 4311 w 6687348"/>
                  <a:gd name="connsiteY114" fmla="*/ 3659716 h 6864928"/>
                  <a:gd name="connsiteX115" fmla="*/ 0 w 6687348"/>
                  <a:gd name="connsiteY115" fmla="*/ 3560530 h 6864928"/>
                  <a:gd name="connsiteX116" fmla="*/ 0 w 6687348"/>
                  <a:gd name="connsiteY116" fmla="*/ 3457032 h 6864928"/>
                  <a:gd name="connsiteX117" fmla="*/ 0 w 6687348"/>
                  <a:gd name="connsiteY117" fmla="*/ 3357846 h 6864928"/>
                  <a:gd name="connsiteX118" fmla="*/ 4311 w 6687348"/>
                  <a:gd name="connsiteY118" fmla="*/ 3258660 h 6864928"/>
                  <a:gd name="connsiteX119" fmla="*/ 8623 w 6687348"/>
                  <a:gd name="connsiteY119" fmla="*/ 3155162 h 6864928"/>
                  <a:gd name="connsiteX120" fmla="*/ 15090 w 6687348"/>
                  <a:gd name="connsiteY120" fmla="*/ 3055977 h 6864928"/>
                  <a:gd name="connsiteX121" fmla="*/ 28023 w 6687348"/>
                  <a:gd name="connsiteY121" fmla="*/ 2956791 h 6864928"/>
                  <a:gd name="connsiteX122" fmla="*/ 38802 w 6687348"/>
                  <a:gd name="connsiteY122" fmla="*/ 2857605 h 6864928"/>
                  <a:gd name="connsiteX123" fmla="*/ 56047 w 6687348"/>
                  <a:gd name="connsiteY123" fmla="*/ 2758419 h 6864928"/>
                  <a:gd name="connsiteX124" fmla="*/ 71136 w 6687348"/>
                  <a:gd name="connsiteY124" fmla="*/ 2659234 h 6864928"/>
                  <a:gd name="connsiteX125" fmla="*/ 90537 w 6687348"/>
                  <a:gd name="connsiteY125" fmla="*/ 2560048 h 6864928"/>
                  <a:gd name="connsiteX126" fmla="*/ 112093 w 6687348"/>
                  <a:gd name="connsiteY126" fmla="*/ 2463018 h 6864928"/>
                  <a:gd name="connsiteX127" fmla="*/ 137961 w 6687348"/>
                  <a:gd name="connsiteY127" fmla="*/ 2363833 h 6864928"/>
                  <a:gd name="connsiteX128" fmla="*/ 161673 w 6687348"/>
                  <a:gd name="connsiteY128" fmla="*/ 2268959 h 6864928"/>
                  <a:gd name="connsiteX129" fmla="*/ 226343 w 6687348"/>
                  <a:gd name="connsiteY129" fmla="*/ 2079213 h 6864928"/>
                  <a:gd name="connsiteX130" fmla="*/ 293167 w 6687348"/>
                  <a:gd name="connsiteY130" fmla="*/ 1891622 h 6864928"/>
                  <a:gd name="connsiteX131" fmla="*/ 334125 w 6687348"/>
                  <a:gd name="connsiteY131" fmla="*/ 1801062 h 6864928"/>
                  <a:gd name="connsiteX132" fmla="*/ 372926 w 6687348"/>
                  <a:gd name="connsiteY132" fmla="*/ 1710501 h 6864928"/>
                  <a:gd name="connsiteX133" fmla="*/ 411728 w 6687348"/>
                  <a:gd name="connsiteY133" fmla="*/ 1617784 h 6864928"/>
                  <a:gd name="connsiteX134" fmla="*/ 461307 w 6687348"/>
                  <a:gd name="connsiteY134" fmla="*/ 1527223 h 6864928"/>
                  <a:gd name="connsiteX135" fmla="*/ 504420 w 6687348"/>
                  <a:gd name="connsiteY135" fmla="*/ 1438818 h 6864928"/>
                  <a:gd name="connsiteX136" fmla="*/ 556156 w 6687348"/>
                  <a:gd name="connsiteY136" fmla="*/ 1352570 h 6864928"/>
                  <a:gd name="connsiteX137" fmla="*/ 603580 w 6687348"/>
                  <a:gd name="connsiteY137" fmla="*/ 1264165 h 6864928"/>
                  <a:gd name="connsiteX138" fmla="*/ 659626 w 6687348"/>
                  <a:gd name="connsiteY138" fmla="*/ 1182229 h 6864928"/>
                  <a:gd name="connsiteX139" fmla="*/ 713518 w 6687348"/>
                  <a:gd name="connsiteY139" fmla="*/ 1098137 h 6864928"/>
                  <a:gd name="connsiteX140" fmla="*/ 769564 w 6687348"/>
                  <a:gd name="connsiteY140" fmla="*/ 1014044 h 6864928"/>
                  <a:gd name="connsiteX141" fmla="*/ 829922 w 6687348"/>
                  <a:gd name="connsiteY141" fmla="*/ 932108 h 6864928"/>
                  <a:gd name="connsiteX142" fmla="*/ 892436 w 6687348"/>
                  <a:gd name="connsiteY142" fmla="*/ 852329 h 6864928"/>
                  <a:gd name="connsiteX143" fmla="*/ 957105 w 6687348"/>
                  <a:gd name="connsiteY143" fmla="*/ 772549 h 6864928"/>
                  <a:gd name="connsiteX144" fmla="*/ 1019619 w 6687348"/>
                  <a:gd name="connsiteY144" fmla="*/ 697081 h 6864928"/>
                  <a:gd name="connsiteX145" fmla="*/ 1086444 w 6687348"/>
                  <a:gd name="connsiteY145" fmla="*/ 621614 h 6864928"/>
                  <a:gd name="connsiteX146" fmla="*/ 1159735 w 6687348"/>
                  <a:gd name="connsiteY146" fmla="*/ 546147 h 6864928"/>
                  <a:gd name="connsiteX147" fmla="*/ 1230872 w 6687348"/>
                  <a:gd name="connsiteY147" fmla="*/ 474991 h 6864928"/>
                  <a:gd name="connsiteX148" fmla="*/ 1302008 w 6687348"/>
                  <a:gd name="connsiteY148" fmla="*/ 403836 h 6864928"/>
                  <a:gd name="connsiteX149" fmla="*/ 1377455 w 6687348"/>
                  <a:gd name="connsiteY149" fmla="*/ 332682 h 6864928"/>
                  <a:gd name="connsiteX150" fmla="*/ 1452903 w 6687348"/>
                  <a:gd name="connsiteY150" fmla="*/ 263683 h 6864928"/>
                  <a:gd name="connsiteX151" fmla="*/ 1532661 w 6687348"/>
                  <a:gd name="connsiteY151" fmla="*/ 201153 h 6864928"/>
                  <a:gd name="connsiteX152" fmla="*/ 1614576 w 6687348"/>
                  <a:gd name="connsiteY152" fmla="*/ 136466 h 6864928"/>
                  <a:gd name="connsiteX153" fmla="*/ 1698646 w 6687348"/>
                  <a:gd name="connsiteY153" fmla="*/ 73936 h 6864928"/>
                  <a:gd name="connsiteX154" fmla="*/ 1782716 w 6687348"/>
                  <a:gd name="connsiteY154" fmla="*/ 13562 h 6864928"/>
                  <a:gd name="connsiteX155" fmla="*/ 1802802 w 6687348"/>
                  <a:gd name="connsiteY155" fmla="*/ 0 h 6864928"/>
                  <a:gd name="connsiteX0" fmla="*/ 6492792 w 6687348"/>
                  <a:gd name="connsiteY0" fmla="*/ 6605101 h 6864928"/>
                  <a:gd name="connsiteX1" fmla="*/ 6687348 w 6687348"/>
                  <a:gd name="connsiteY1" fmla="*/ 6733581 h 6864928"/>
                  <a:gd name="connsiteX2" fmla="*/ 6658777 w 6687348"/>
                  <a:gd name="connsiteY2" fmla="*/ 6756036 h 6864928"/>
                  <a:gd name="connsiteX3" fmla="*/ 6509594 w 6687348"/>
                  <a:gd name="connsiteY3" fmla="*/ 6864928 h 6864928"/>
                  <a:gd name="connsiteX4" fmla="*/ 5977765 w 6687348"/>
                  <a:gd name="connsiteY4" fmla="*/ 6864928 h 6864928"/>
                  <a:gd name="connsiteX5" fmla="*/ 6016396 w 6687348"/>
                  <a:gd name="connsiteY5" fmla="*/ 6848753 h 6864928"/>
                  <a:gd name="connsiteX6" fmla="*/ 6106932 w 6687348"/>
                  <a:gd name="connsiteY6" fmla="*/ 6807785 h 6864928"/>
                  <a:gd name="connsiteX7" fmla="*/ 6197470 w 6687348"/>
                  <a:gd name="connsiteY7" fmla="*/ 6764660 h 6864928"/>
                  <a:gd name="connsiteX8" fmla="*/ 6348364 w 6687348"/>
                  <a:gd name="connsiteY8" fmla="*/ 6689193 h 6864928"/>
                  <a:gd name="connsiteX9" fmla="*/ 6492792 w 6687348"/>
                  <a:gd name="connsiteY9" fmla="*/ 6605101 h 6864928"/>
                  <a:gd name="connsiteX10" fmla="*/ 1802802 w 6687348"/>
                  <a:gd name="connsiteY10" fmla="*/ 0 h 6864928"/>
                  <a:gd name="connsiteX11" fmla="*/ 2367371 w 6687348"/>
                  <a:gd name="connsiteY11" fmla="*/ 0 h 6864928"/>
                  <a:gd name="connsiteX12" fmla="*/ 2345338 w 6687348"/>
                  <a:gd name="connsiteY12" fmla="*/ 13562 h 6864928"/>
                  <a:gd name="connsiteX13" fmla="*/ 2261268 w 6687348"/>
                  <a:gd name="connsiteY13" fmla="*/ 69624 h 6864928"/>
                  <a:gd name="connsiteX14" fmla="*/ 2181509 w 6687348"/>
                  <a:gd name="connsiteY14" fmla="*/ 129998 h 6864928"/>
                  <a:gd name="connsiteX15" fmla="*/ 2103906 w 6687348"/>
                  <a:gd name="connsiteY15" fmla="*/ 183903 h 6864928"/>
                  <a:gd name="connsiteX16" fmla="*/ 1953011 w 6687348"/>
                  <a:gd name="connsiteY16" fmla="*/ 308963 h 6864928"/>
                  <a:gd name="connsiteX17" fmla="*/ 1806428 w 6687348"/>
                  <a:gd name="connsiteY17" fmla="*/ 434024 h 6864928"/>
                  <a:gd name="connsiteX18" fmla="*/ 1666311 w 6687348"/>
                  <a:gd name="connsiteY18" fmla="*/ 569865 h 6864928"/>
                  <a:gd name="connsiteX19" fmla="*/ 1534817 w 6687348"/>
                  <a:gd name="connsiteY19" fmla="*/ 712175 h 6864928"/>
                  <a:gd name="connsiteX20" fmla="*/ 1411945 w 6687348"/>
                  <a:gd name="connsiteY20" fmla="*/ 858797 h 6864928"/>
                  <a:gd name="connsiteX21" fmla="*/ 1293385 w 6687348"/>
                  <a:gd name="connsiteY21" fmla="*/ 1009732 h 6864928"/>
                  <a:gd name="connsiteX22" fmla="*/ 1185603 w 6687348"/>
                  <a:gd name="connsiteY22" fmla="*/ 1164979 h 6864928"/>
                  <a:gd name="connsiteX23" fmla="*/ 1084288 w 6687348"/>
                  <a:gd name="connsiteY23" fmla="*/ 1328851 h 6864928"/>
                  <a:gd name="connsiteX24" fmla="*/ 987284 w 6687348"/>
                  <a:gd name="connsiteY24" fmla="*/ 1490567 h 6864928"/>
                  <a:gd name="connsiteX25" fmla="*/ 905370 w 6687348"/>
                  <a:gd name="connsiteY25" fmla="*/ 1660908 h 6864928"/>
                  <a:gd name="connsiteX26" fmla="*/ 825611 w 6687348"/>
                  <a:gd name="connsiteY26" fmla="*/ 1833405 h 6864928"/>
                  <a:gd name="connsiteX27" fmla="*/ 758786 w 6687348"/>
                  <a:gd name="connsiteY27" fmla="*/ 2008058 h 6864928"/>
                  <a:gd name="connsiteX28" fmla="*/ 694117 w 6687348"/>
                  <a:gd name="connsiteY28" fmla="*/ 2187023 h 6864928"/>
                  <a:gd name="connsiteX29" fmla="*/ 642381 w 6687348"/>
                  <a:gd name="connsiteY29" fmla="*/ 2368145 h 6864928"/>
                  <a:gd name="connsiteX30" fmla="*/ 599269 w 6687348"/>
                  <a:gd name="connsiteY30" fmla="*/ 2551423 h 6864928"/>
                  <a:gd name="connsiteX31" fmla="*/ 562623 w 6687348"/>
                  <a:gd name="connsiteY31" fmla="*/ 2739014 h 6864928"/>
                  <a:gd name="connsiteX32" fmla="*/ 538911 w 6687348"/>
                  <a:gd name="connsiteY32" fmla="*/ 2924448 h 6864928"/>
                  <a:gd name="connsiteX33" fmla="*/ 523821 w 6687348"/>
                  <a:gd name="connsiteY33" fmla="*/ 3112038 h 6864928"/>
                  <a:gd name="connsiteX34" fmla="*/ 515198 w 6687348"/>
                  <a:gd name="connsiteY34" fmla="*/ 3301785 h 6864928"/>
                  <a:gd name="connsiteX35" fmla="*/ 515198 w 6687348"/>
                  <a:gd name="connsiteY35" fmla="*/ 3396658 h 6864928"/>
                  <a:gd name="connsiteX36" fmla="*/ 515198 w 6687348"/>
                  <a:gd name="connsiteY36" fmla="*/ 3491531 h 6864928"/>
                  <a:gd name="connsiteX37" fmla="*/ 519510 w 6687348"/>
                  <a:gd name="connsiteY37" fmla="*/ 3584249 h 6864928"/>
                  <a:gd name="connsiteX38" fmla="*/ 528132 w 6687348"/>
                  <a:gd name="connsiteY38" fmla="*/ 3679122 h 6864928"/>
                  <a:gd name="connsiteX39" fmla="*/ 538911 w 6687348"/>
                  <a:gd name="connsiteY39" fmla="*/ 3773995 h 6864928"/>
                  <a:gd name="connsiteX40" fmla="*/ 551844 w 6687348"/>
                  <a:gd name="connsiteY40" fmla="*/ 3868868 h 6864928"/>
                  <a:gd name="connsiteX41" fmla="*/ 562623 w 6687348"/>
                  <a:gd name="connsiteY41" fmla="*/ 3965898 h 6864928"/>
                  <a:gd name="connsiteX42" fmla="*/ 579868 w 6687348"/>
                  <a:gd name="connsiteY42" fmla="*/ 4060771 h 6864928"/>
                  <a:gd name="connsiteX43" fmla="*/ 599269 w 6687348"/>
                  <a:gd name="connsiteY43" fmla="*/ 4155645 h 6864928"/>
                  <a:gd name="connsiteX44" fmla="*/ 622981 w 6687348"/>
                  <a:gd name="connsiteY44" fmla="*/ 4246205 h 6864928"/>
                  <a:gd name="connsiteX45" fmla="*/ 646693 w 6687348"/>
                  <a:gd name="connsiteY45" fmla="*/ 4343235 h 6864928"/>
                  <a:gd name="connsiteX46" fmla="*/ 674716 w 6687348"/>
                  <a:gd name="connsiteY46" fmla="*/ 4433796 h 6864928"/>
                  <a:gd name="connsiteX47" fmla="*/ 702739 w 6687348"/>
                  <a:gd name="connsiteY47" fmla="*/ 4528669 h 6864928"/>
                  <a:gd name="connsiteX48" fmla="*/ 737230 w 6687348"/>
                  <a:gd name="connsiteY48" fmla="*/ 4619230 h 6864928"/>
                  <a:gd name="connsiteX49" fmla="*/ 769564 w 6687348"/>
                  <a:gd name="connsiteY49" fmla="*/ 4716260 h 6864928"/>
                  <a:gd name="connsiteX50" fmla="*/ 810521 w 6687348"/>
                  <a:gd name="connsiteY50" fmla="*/ 4806820 h 6864928"/>
                  <a:gd name="connsiteX51" fmla="*/ 849323 w 6687348"/>
                  <a:gd name="connsiteY51" fmla="*/ 4897381 h 6864928"/>
                  <a:gd name="connsiteX52" fmla="*/ 892436 w 6687348"/>
                  <a:gd name="connsiteY52" fmla="*/ 4990098 h 6864928"/>
                  <a:gd name="connsiteX53" fmla="*/ 935549 w 6687348"/>
                  <a:gd name="connsiteY53" fmla="*/ 5076347 h 6864928"/>
                  <a:gd name="connsiteX54" fmla="*/ 985128 w 6687348"/>
                  <a:gd name="connsiteY54" fmla="*/ 5164751 h 6864928"/>
                  <a:gd name="connsiteX55" fmla="*/ 1034708 w 6687348"/>
                  <a:gd name="connsiteY55" fmla="*/ 5251000 h 6864928"/>
                  <a:gd name="connsiteX56" fmla="*/ 1086444 w 6687348"/>
                  <a:gd name="connsiteY56" fmla="*/ 5335092 h 6864928"/>
                  <a:gd name="connsiteX57" fmla="*/ 1138179 w 6687348"/>
                  <a:gd name="connsiteY57" fmla="*/ 5419184 h 6864928"/>
                  <a:gd name="connsiteX58" fmla="*/ 1194226 w 6687348"/>
                  <a:gd name="connsiteY58" fmla="*/ 5501120 h 6864928"/>
                  <a:gd name="connsiteX59" fmla="*/ 1254584 w 6687348"/>
                  <a:gd name="connsiteY59" fmla="*/ 5580900 h 6864928"/>
                  <a:gd name="connsiteX60" fmla="*/ 1312786 w 6687348"/>
                  <a:gd name="connsiteY60" fmla="*/ 5656368 h 6864928"/>
                  <a:gd name="connsiteX61" fmla="*/ 1373144 w 6687348"/>
                  <a:gd name="connsiteY61" fmla="*/ 5731835 h 6864928"/>
                  <a:gd name="connsiteX62" fmla="*/ 1435657 w 6687348"/>
                  <a:gd name="connsiteY62" fmla="*/ 5807303 h 6864928"/>
                  <a:gd name="connsiteX63" fmla="*/ 1500327 w 6687348"/>
                  <a:gd name="connsiteY63" fmla="*/ 5878457 h 6864928"/>
                  <a:gd name="connsiteX64" fmla="*/ 1567152 w 6687348"/>
                  <a:gd name="connsiteY64" fmla="*/ 5949612 h 6864928"/>
                  <a:gd name="connsiteX65" fmla="*/ 1633977 w 6687348"/>
                  <a:gd name="connsiteY65" fmla="*/ 6018611 h 6864928"/>
                  <a:gd name="connsiteX66" fmla="*/ 1707268 w 6687348"/>
                  <a:gd name="connsiteY66" fmla="*/ 6085454 h 6864928"/>
                  <a:gd name="connsiteX67" fmla="*/ 1774093 w 6687348"/>
                  <a:gd name="connsiteY67" fmla="*/ 6147984 h 6864928"/>
                  <a:gd name="connsiteX68" fmla="*/ 1849541 w 6687348"/>
                  <a:gd name="connsiteY68" fmla="*/ 6212670 h 6864928"/>
                  <a:gd name="connsiteX69" fmla="*/ 1996124 w 6687348"/>
                  <a:gd name="connsiteY69" fmla="*/ 6335574 h 6864928"/>
                  <a:gd name="connsiteX70" fmla="*/ 2151330 w 6687348"/>
                  <a:gd name="connsiteY70" fmla="*/ 6447697 h 6864928"/>
                  <a:gd name="connsiteX71" fmla="*/ 2313004 w 6687348"/>
                  <a:gd name="connsiteY71" fmla="*/ 6551195 h 6864928"/>
                  <a:gd name="connsiteX72" fmla="*/ 2476832 w 6687348"/>
                  <a:gd name="connsiteY72" fmla="*/ 6650381 h 6864928"/>
                  <a:gd name="connsiteX73" fmla="*/ 2647128 w 6687348"/>
                  <a:gd name="connsiteY73" fmla="*/ 6736630 h 6864928"/>
                  <a:gd name="connsiteX74" fmla="*/ 2821735 w 6687348"/>
                  <a:gd name="connsiteY74" fmla="*/ 6820722 h 6864928"/>
                  <a:gd name="connsiteX75" fmla="*/ 2930212 w 6687348"/>
                  <a:gd name="connsiteY75" fmla="*/ 6864928 h 6864928"/>
                  <a:gd name="connsiteX76" fmla="*/ 1812362 w 6687348"/>
                  <a:gd name="connsiteY76" fmla="*/ 6864928 h 6864928"/>
                  <a:gd name="connsiteX77" fmla="*/ 1746070 w 6687348"/>
                  <a:gd name="connsiteY77" fmla="*/ 6820722 h 6864928"/>
                  <a:gd name="connsiteX78" fmla="*/ 1662000 w 6687348"/>
                  <a:gd name="connsiteY78" fmla="*/ 6760348 h 6864928"/>
                  <a:gd name="connsiteX79" fmla="*/ 1582241 w 6687348"/>
                  <a:gd name="connsiteY79" fmla="*/ 6697818 h 6864928"/>
                  <a:gd name="connsiteX80" fmla="*/ 1504638 w 6687348"/>
                  <a:gd name="connsiteY80" fmla="*/ 6633131 h 6864928"/>
                  <a:gd name="connsiteX81" fmla="*/ 1429191 w 6687348"/>
                  <a:gd name="connsiteY81" fmla="*/ 6570601 h 6864928"/>
                  <a:gd name="connsiteX82" fmla="*/ 1353743 w 6687348"/>
                  <a:gd name="connsiteY82" fmla="*/ 6501603 h 6864928"/>
                  <a:gd name="connsiteX83" fmla="*/ 1278296 w 6687348"/>
                  <a:gd name="connsiteY83" fmla="*/ 6430448 h 6864928"/>
                  <a:gd name="connsiteX84" fmla="*/ 1207159 w 6687348"/>
                  <a:gd name="connsiteY84" fmla="*/ 6359293 h 6864928"/>
                  <a:gd name="connsiteX85" fmla="*/ 1133868 w 6687348"/>
                  <a:gd name="connsiteY85" fmla="*/ 6288138 h 6864928"/>
                  <a:gd name="connsiteX86" fmla="*/ 1062731 w 6687348"/>
                  <a:gd name="connsiteY86" fmla="*/ 6212670 h 6864928"/>
                  <a:gd name="connsiteX87" fmla="*/ 995907 w 6687348"/>
                  <a:gd name="connsiteY87" fmla="*/ 6137203 h 6864928"/>
                  <a:gd name="connsiteX88" fmla="*/ 933393 w 6687348"/>
                  <a:gd name="connsiteY88" fmla="*/ 6057423 h 6864928"/>
                  <a:gd name="connsiteX89" fmla="*/ 868724 w 6687348"/>
                  <a:gd name="connsiteY89" fmla="*/ 5973331 h 6864928"/>
                  <a:gd name="connsiteX90" fmla="*/ 806210 w 6687348"/>
                  <a:gd name="connsiteY90" fmla="*/ 5891395 h 6864928"/>
                  <a:gd name="connsiteX91" fmla="*/ 745852 w 6687348"/>
                  <a:gd name="connsiteY91" fmla="*/ 5807303 h 6864928"/>
                  <a:gd name="connsiteX92" fmla="*/ 685494 w 6687348"/>
                  <a:gd name="connsiteY92" fmla="*/ 5721054 h 6864928"/>
                  <a:gd name="connsiteX93" fmla="*/ 631603 w 6687348"/>
                  <a:gd name="connsiteY93" fmla="*/ 5632649 h 6864928"/>
                  <a:gd name="connsiteX94" fmla="*/ 575556 w 6687348"/>
                  <a:gd name="connsiteY94" fmla="*/ 5542088 h 6864928"/>
                  <a:gd name="connsiteX95" fmla="*/ 523821 w 6687348"/>
                  <a:gd name="connsiteY95" fmla="*/ 5449371 h 6864928"/>
                  <a:gd name="connsiteX96" fmla="*/ 472086 w 6687348"/>
                  <a:gd name="connsiteY96" fmla="*/ 5354498 h 6864928"/>
                  <a:gd name="connsiteX97" fmla="*/ 424662 w 6687348"/>
                  <a:gd name="connsiteY97" fmla="*/ 5259625 h 6864928"/>
                  <a:gd name="connsiteX98" fmla="*/ 377237 w 6687348"/>
                  <a:gd name="connsiteY98" fmla="*/ 5160439 h 6864928"/>
                  <a:gd name="connsiteX99" fmla="*/ 334125 w 6687348"/>
                  <a:gd name="connsiteY99" fmla="*/ 5065566 h 6864928"/>
                  <a:gd name="connsiteX100" fmla="*/ 293167 w 6687348"/>
                  <a:gd name="connsiteY100" fmla="*/ 4966380 h 6864928"/>
                  <a:gd name="connsiteX101" fmla="*/ 254366 w 6687348"/>
                  <a:gd name="connsiteY101" fmla="*/ 4867194 h 6864928"/>
                  <a:gd name="connsiteX102" fmla="*/ 217720 w 6687348"/>
                  <a:gd name="connsiteY102" fmla="*/ 4768009 h 6864928"/>
                  <a:gd name="connsiteX103" fmla="*/ 187541 w 6687348"/>
                  <a:gd name="connsiteY103" fmla="*/ 4668823 h 6864928"/>
                  <a:gd name="connsiteX104" fmla="*/ 159518 w 6687348"/>
                  <a:gd name="connsiteY104" fmla="*/ 4569637 h 6864928"/>
                  <a:gd name="connsiteX105" fmla="*/ 131494 w 6687348"/>
                  <a:gd name="connsiteY105" fmla="*/ 4470451 h 6864928"/>
                  <a:gd name="connsiteX106" fmla="*/ 107782 w 6687348"/>
                  <a:gd name="connsiteY106" fmla="*/ 4366953 h 6864928"/>
                  <a:gd name="connsiteX107" fmla="*/ 84070 w 6687348"/>
                  <a:gd name="connsiteY107" fmla="*/ 4267768 h 6864928"/>
                  <a:gd name="connsiteX108" fmla="*/ 62514 w 6687348"/>
                  <a:gd name="connsiteY108" fmla="*/ 4168582 h 6864928"/>
                  <a:gd name="connsiteX109" fmla="*/ 47424 w 6687348"/>
                  <a:gd name="connsiteY109" fmla="*/ 4065084 h 6864928"/>
                  <a:gd name="connsiteX110" fmla="*/ 32335 w 6687348"/>
                  <a:gd name="connsiteY110" fmla="*/ 3965898 h 6864928"/>
                  <a:gd name="connsiteX111" fmla="*/ 19401 w 6687348"/>
                  <a:gd name="connsiteY111" fmla="*/ 3862400 h 6864928"/>
                  <a:gd name="connsiteX112" fmla="*/ 12934 w 6687348"/>
                  <a:gd name="connsiteY112" fmla="*/ 3763214 h 6864928"/>
                  <a:gd name="connsiteX113" fmla="*/ 4311 w 6687348"/>
                  <a:gd name="connsiteY113" fmla="*/ 3659716 h 6864928"/>
                  <a:gd name="connsiteX114" fmla="*/ 0 w 6687348"/>
                  <a:gd name="connsiteY114" fmla="*/ 3560530 h 6864928"/>
                  <a:gd name="connsiteX115" fmla="*/ 0 w 6687348"/>
                  <a:gd name="connsiteY115" fmla="*/ 3457032 h 6864928"/>
                  <a:gd name="connsiteX116" fmla="*/ 0 w 6687348"/>
                  <a:gd name="connsiteY116" fmla="*/ 3357846 h 6864928"/>
                  <a:gd name="connsiteX117" fmla="*/ 4311 w 6687348"/>
                  <a:gd name="connsiteY117" fmla="*/ 3258660 h 6864928"/>
                  <a:gd name="connsiteX118" fmla="*/ 8623 w 6687348"/>
                  <a:gd name="connsiteY118" fmla="*/ 3155162 h 6864928"/>
                  <a:gd name="connsiteX119" fmla="*/ 15090 w 6687348"/>
                  <a:gd name="connsiteY119" fmla="*/ 3055977 h 6864928"/>
                  <a:gd name="connsiteX120" fmla="*/ 28023 w 6687348"/>
                  <a:gd name="connsiteY120" fmla="*/ 2956791 h 6864928"/>
                  <a:gd name="connsiteX121" fmla="*/ 38802 w 6687348"/>
                  <a:gd name="connsiteY121" fmla="*/ 2857605 h 6864928"/>
                  <a:gd name="connsiteX122" fmla="*/ 56047 w 6687348"/>
                  <a:gd name="connsiteY122" fmla="*/ 2758419 h 6864928"/>
                  <a:gd name="connsiteX123" fmla="*/ 71136 w 6687348"/>
                  <a:gd name="connsiteY123" fmla="*/ 2659234 h 6864928"/>
                  <a:gd name="connsiteX124" fmla="*/ 90537 w 6687348"/>
                  <a:gd name="connsiteY124" fmla="*/ 2560048 h 6864928"/>
                  <a:gd name="connsiteX125" fmla="*/ 112093 w 6687348"/>
                  <a:gd name="connsiteY125" fmla="*/ 2463018 h 6864928"/>
                  <a:gd name="connsiteX126" fmla="*/ 137961 w 6687348"/>
                  <a:gd name="connsiteY126" fmla="*/ 2363833 h 6864928"/>
                  <a:gd name="connsiteX127" fmla="*/ 161673 w 6687348"/>
                  <a:gd name="connsiteY127" fmla="*/ 2268959 h 6864928"/>
                  <a:gd name="connsiteX128" fmla="*/ 226343 w 6687348"/>
                  <a:gd name="connsiteY128" fmla="*/ 2079213 h 6864928"/>
                  <a:gd name="connsiteX129" fmla="*/ 293167 w 6687348"/>
                  <a:gd name="connsiteY129" fmla="*/ 1891622 h 6864928"/>
                  <a:gd name="connsiteX130" fmla="*/ 334125 w 6687348"/>
                  <a:gd name="connsiteY130" fmla="*/ 1801062 h 6864928"/>
                  <a:gd name="connsiteX131" fmla="*/ 372926 w 6687348"/>
                  <a:gd name="connsiteY131" fmla="*/ 1710501 h 6864928"/>
                  <a:gd name="connsiteX132" fmla="*/ 411728 w 6687348"/>
                  <a:gd name="connsiteY132" fmla="*/ 1617784 h 6864928"/>
                  <a:gd name="connsiteX133" fmla="*/ 461307 w 6687348"/>
                  <a:gd name="connsiteY133" fmla="*/ 1527223 h 6864928"/>
                  <a:gd name="connsiteX134" fmla="*/ 504420 w 6687348"/>
                  <a:gd name="connsiteY134" fmla="*/ 1438818 h 6864928"/>
                  <a:gd name="connsiteX135" fmla="*/ 556156 w 6687348"/>
                  <a:gd name="connsiteY135" fmla="*/ 1352570 h 6864928"/>
                  <a:gd name="connsiteX136" fmla="*/ 603580 w 6687348"/>
                  <a:gd name="connsiteY136" fmla="*/ 1264165 h 6864928"/>
                  <a:gd name="connsiteX137" fmla="*/ 659626 w 6687348"/>
                  <a:gd name="connsiteY137" fmla="*/ 1182229 h 6864928"/>
                  <a:gd name="connsiteX138" fmla="*/ 713518 w 6687348"/>
                  <a:gd name="connsiteY138" fmla="*/ 1098137 h 6864928"/>
                  <a:gd name="connsiteX139" fmla="*/ 769564 w 6687348"/>
                  <a:gd name="connsiteY139" fmla="*/ 1014044 h 6864928"/>
                  <a:gd name="connsiteX140" fmla="*/ 829922 w 6687348"/>
                  <a:gd name="connsiteY140" fmla="*/ 932108 h 6864928"/>
                  <a:gd name="connsiteX141" fmla="*/ 892436 w 6687348"/>
                  <a:gd name="connsiteY141" fmla="*/ 852329 h 6864928"/>
                  <a:gd name="connsiteX142" fmla="*/ 957105 w 6687348"/>
                  <a:gd name="connsiteY142" fmla="*/ 772549 h 6864928"/>
                  <a:gd name="connsiteX143" fmla="*/ 1019619 w 6687348"/>
                  <a:gd name="connsiteY143" fmla="*/ 697081 h 6864928"/>
                  <a:gd name="connsiteX144" fmla="*/ 1086444 w 6687348"/>
                  <a:gd name="connsiteY144" fmla="*/ 621614 h 6864928"/>
                  <a:gd name="connsiteX145" fmla="*/ 1159735 w 6687348"/>
                  <a:gd name="connsiteY145" fmla="*/ 546147 h 6864928"/>
                  <a:gd name="connsiteX146" fmla="*/ 1230872 w 6687348"/>
                  <a:gd name="connsiteY146" fmla="*/ 474991 h 6864928"/>
                  <a:gd name="connsiteX147" fmla="*/ 1302008 w 6687348"/>
                  <a:gd name="connsiteY147" fmla="*/ 403836 h 6864928"/>
                  <a:gd name="connsiteX148" fmla="*/ 1377455 w 6687348"/>
                  <a:gd name="connsiteY148" fmla="*/ 332682 h 6864928"/>
                  <a:gd name="connsiteX149" fmla="*/ 1452903 w 6687348"/>
                  <a:gd name="connsiteY149" fmla="*/ 263683 h 6864928"/>
                  <a:gd name="connsiteX150" fmla="*/ 1532661 w 6687348"/>
                  <a:gd name="connsiteY150" fmla="*/ 201153 h 6864928"/>
                  <a:gd name="connsiteX151" fmla="*/ 1614576 w 6687348"/>
                  <a:gd name="connsiteY151" fmla="*/ 136466 h 6864928"/>
                  <a:gd name="connsiteX152" fmla="*/ 1698646 w 6687348"/>
                  <a:gd name="connsiteY152" fmla="*/ 73936 h 6864928"/>
                  <a:gd name="connsiteX153" fmla="*/ 1782716 w 6687348"/>
                  <a:gd name="connsiteY153" fmla="*/ 13562 h 6864928"/>
                  <a:gd name="connsiteX154" fmla="*/ 1802802 w 6687348"/>
                  <a:gd name="connsiteY154" fmla="*/ 0 h 6864928"/>
                  <a:gd name="connsiteX0" fmla="*/ 6492792 w 6658777"/>
                  <a:gd name="connsiteY0" fmla="*/ 6605101 h 6864928"/>
                  <a:gd name="connsiteX1" fmla="*/ 6658777 w 6658777"/>
                  <a:gd name="connsiteY1" fmla="*/ 6756036 h 6864928"/>
                  <a:gd name="connsiteX2" fmla="*/ 6509594 w 6658777"/>
                  <a:gd name="connsiteY2" fmla="*/ 6864928 h 6864928"/>
                  <a:gd name="connsiteX3" fmla="*/ 5977765 w 6658777"/>
                  <a:gd name="connsiteY3" fmla="*/ 6864928 h 6864928"/>
                  <a:gd name="connsiteX4" fmla="*/ 6016396 w 6658777"/>
                  <a:gd name="connsiteY4" fmla="*/ 6848753 h 6864928"/>
                  <a:gd name="connsiteX5" fmla="*/ 6106932 w 6658777"/>
                  <a:gd name="connsiteY5" fmla="*/ 6807785 h 6864928"/>
                  <a:gd name="connsiteX6" fmla="*/ 6197470 w 6658777"/>
                  <a:gd name="connsiteY6" fmla="*/ 6764660 h 6864928"/>
                  <a:gd name="connsiteX7" fmla="*/ 6348364 w 6658777"/>
                  <a:gd name="connsiteY7" fmla="*/ 6689193 h 6864928"/>
                  <a:gd name="connsiteX8" fmla="*/ 6492792 w 6658777"/>
                  <a:gd name="connsiteY8" fmla="*/ 6605101 h 6864928"/>
                  <a:gd name="connsiteX9" fmla="*/ 1802802 w 6658777"/>
                  <a:gd name="connsiteY9" fmla="*/ 0 h 6864928"/>
                  <a:gd name="connsiteX10" fmla="*/ 2367371 w 6658777"/>
                  <a:gd name="connsiteY10" fmla="*/ 0 h 6864928"/>
                  <a:gd name="connsiteX11" fmla="*/ 2345338 w 6658777"/>
                  <a:gd name="connsiteY11" fmla="*/ 13562 h 6864928"/>
                  <a:gd name="connsiteX12" fmla="*/ 2261268 w 6658777"/>
                  <a:gd name="connsiteY12" fmla="*/ 69624 h 6864928"/>
                  <a:gd name="connsiteX13" fmla="*/ 2181509 w 6658777"/>
                  <a:gd name="connsiteY13" fmla="*/ 129998 h 6864928"/>
                  <a:gd name="connsiteX14" fmla="*/ 2103906 w 6658777"/>
                  <a:gd name="connsiteY14" fmla="*/ 183903 h 6864928"/>
                  <a:gd name="connsiteX15" fmla="*/ 1953011 w 6658777"/>
                  <a:gd name="connsiteY15" fmla="*/ 308963 h 6864928"/>
                  <a:gd name="connsiteX16" fmla="*/ 1806428 w 6658777"/>
                  <a:gd name="connsiteY16" fmla="*/ 434024 h 6864928"/>
                  <a:gd name="connsiteX17" fmla="*/ 1666311 w 6658777"/>
                  <a:gd name="connsiteY17" fmla="*/ 569865 h 6864928"/>
                  <a:gd name="connsiteX18" fmla="*/ 1534817 w 6658777"/>
                  <a:gd name="connsiteY18" fmla="*/ 712175 h 6864928"/>
                  <a:gd name="connsiteX19" fmla="*/ 1411945 w 6658777"/>
                  <a:gd name="connsiteY19" fmla="*/ 858797 h 6864928"/>
                  <a:gd name="connsiteX20" fmla="*/ 1293385 w 6658777"/>
                  <a:gd name="connsiteY20" fmla="*/ 1009732 h 6864928"/>
                  <a:gd name="connsiteX21" fmla="*/ 1185603 w 6658777"/>
                  <a:gd name="connsiteY21" fmla="*/ 1164979 h 6864928"/>
                  <a:gd name="connsiteX22" fmla="*/ 1084288 w 6658777"/>
                  <a:gd name="connsiteY22" fmla="*/ 1328851 h 6864928"/>
                  <a:gd name="connsiteX23" fmla="*/ 987284 w 6658777"/>
                  <a:gd name="connsiteY23" fmla="*/ 1490567 h 6864928"/>
                  <a:gd name="connsiteX24" fmla="*/ 905370 w 6658777"/>
                  <a:gd name="connsiteY24" fmla="*/ 1660908 h 6864928"/>
                  <a:gd name="connsiteX25" fmla="*/ 825611 w 6658777"/>
                  <a:gd name="connsiteY25" fmla="*/ 1833405 h 6864928"/>
                  <a:gd name="connsiteX26" fmla="*/ 758786 w 6658777"/>
                  <a:gd name="connsiteY26" fmla="*/ 2008058 h 6864928"/>
                  <a:gd name="connsiteX27" fmla="*/ 694117 w 6658777"/>
                  <a:gd name="connsiteY27" fmla="*/ 2187023 h 6864928"/>
                  <a:gd name="connsiteX28" fmla="*/ 642381 w 6658777"/>
                  <a:gd name="connsiteY28" fmla="*/ 2368145 h 6864928"/>
                  <a:gd name="connsiteX29" fmla="*/ 599269 w 6658777"/>
                  <a:gd name="connsiteY29" fmla="*/ 2551423 h 6864928"/>
                  <a:gd name="connsiteX30" fmla="*/ 562623 w 6658777"/>
                  <a:gd name="connsiteY30" fmla="*/ 2739014 h 6864928"/>
                  <a:gd name="connsiteX31" fmla="*/ 538911 w 6658777"/>
                  <a:gd name="connsiteY31" fmla="*/ 2924448 h 6864928"/>
                  <a:gd name="connsiteX32" fmla="*/ 523821 w 6658777"/>
                  <a:gd name="connsiteY32" fmla="*/ 3112038 h 6864928"/>
                  <a:gd name="connsiteX33" fmla="*/ 515198 w 6658777"/>
                  <a:gd name="connsiteY33" fmla="*/ 3301785 h 6864928"/>
                  <a:gd name="connsiteX34" fmla="*/ 515198 w 6658777"/>
                  <a:gd name="connsiteY34" fmla="*/ 3396658 h 6864928"/>
                  <a:gd name="connsiteX35" fmla="*/ 515198 w 6658777"/>
                  <a:gd name="connsiteY35" fmla="*/ 3491531 h 6864928"/>
                  <a:gd name="connsiteX36" fmla="*/ 519510 w 6658777"/>
                  <a:gd name="connsiteY36" fmla="*/ 3584249 h 6864928"/>
                  <a:gd name="connsiteX37" fmla="*/ 528132 w 6658777"/>
                  <a:gd name="connsiteY37" fmla="*/ 3679122 h 6864928"/>
                  <a:gd name="connsiteX38" fmla="*/ 538911 w 6658777"/>
                  <a:gd name="connsiteY38" fmla="*/ 3773995 h 6864928"/>
                  <a:gd name="connsiteX39" fmla="*/ 551844 w 6658777"/>
                  <a:gd name="connsiteY39" fmla="*/ 3868868 h 6864928"/>
                  <a:gd name="connsiteX40" fmla="*/ 562623 w 6658777"/>
                  <a:gd name="connsiteY40" fmla="*/ 3965898 h 6864928"/>
                  <a:gd name="connsiteX41" fmla="*/ 579868 w 6658777"/>
                  <a:gd name="connsiteY41" fmla="*/ 4060771 h 6864928"/>
                  <a:gd name="connsiteX42" fmla="*/ 599269 w 6658777"/>
                  <a:gd name="connsiteY42" fmla="*/ 4155645 h 6864928"/>
                  <a:gd name="connsiteX43" fmla="*/ 622981 w 6658777"/>
                  <a:gd name="connsiteY43" fmla="*/ 4246205 h 6864928"/>
                  <a:gd name="connsiteX44" fmla="*/ 646693 w 6658777"/>
                  <a:gd name="connsiteY44" fmla="*/ 4343235 h 6864928"/>
                  <a:gd name="connsiteX45" fmla="*/ 674716 w 6658777"/>
                  <a:gd name="connsiteY45" fmla="*/ 4433796 h 6864928"/>
                  <a:gd name="connsiteX46" fmla="*/ 702739 w 6658777"/>
                  <a:gd name="connsiteY46" fmla="*/ 4528669 h 6864928"/>
                  <a:gd name="connsiteX47" fmla="*/ 737230 w 6658777"/>
                  <a:gd name="connsiteY47" fmla="*/ 4619230 h 6864928"/>
                  <a:gd name="connsiteX48" fmla="*/ 769564 w 6658777"/>
                  <a:gd name="connsiteY48" fmla="*/ 4716260 h 6864928"/>
                  <a:gd name="connsiteX49" fmla="*/ 810521 w 6658777"/>
                  <a:gd name="connsiteY49" fmla="*/ 4806820 h 6864928"/>
                  <a:gd name="connsiteX50" fmla="*/ 849323 w 6658777"/>
                  <a:gd name="connsiteY50" fmla="*/ 4897381 h 6864928"/>
                  <a:gd name="connsiteX51" fmla="*/ 892436 w 6658777"/>
                  <a:gd name="connsiteY51" fmla="*/ 4990098 h 6864928"/>
                  <a:gd name="connsiteX52" fmla="*/ 935549 w 6658777"/>
                  <a:gd name="connsiteY52" fmla="*/ 5076347 h 6864928"/>
                  <a:gd name="connsiteX53" fmla="*/ 985128 w 6658777"/>
                  <a:gd name="connsiteY53" fmla="*/ 5164751 h 6864928"/>
                  <a:gd name="connsiteX54" fmla="*/ 1034708 w 6658777"/>
                  <a:gd name="connsiteY54" fmla="*/ 5251000 h 6864928"/>
                  <a:gd name="connsiteX55" fmla="*/ 1086444 w 6658777"/>
                  <a:gd name="connsiteY55" fmla="*/ 5335092 h 6864928"/>
                  <a:gd name="connsiteX56" fmla="*/ 1138179 w 6658777"/>
                  <a:gd name="connsiteY56" fmla="*/ 5419184 h 6864928"/>
                  <a:gd name="connsiteX57" fmla="*/ 1194226 w 6658777"/>
                  <a:gd name="connsiteY57" fmla="*/ 5501120 h 6864928"/>
                  <a:gd name="connsiteX58" fmla="*/ 1254584 w 6658777"/>
                  <a:gd name="connsiteY58" fmla="*/ 5580900 h 6864928"/>
                  <a:gd name="connsiteX59" fmla="*/ 1312786 w 6658777"/>
                  <a:gd name="connsiteY59" fmla="*/ 5656368 h 6864928"/>
                  <a:gd name="connsiteX60" fmla="*/ 1373144 w 6658777"/>
                  <a:gd name="connsiteY60" fmla="*/ 5731835 h 6864928"/>
                  <a:gd name="connsiteX61" fmla="*/ 1435657 w 6658777"/>
                  <a:gd name="connsiteY61" fmla="*/ 5807303 h 6864928"/>
                  <a:gd name="connsiteX62" fmla="*/ 1500327 w 6658777"/>
                  <a:gd name="connsiteY62" fmla="*/ 5878457 h 6864928"/>
                  <a:gd name="connsiteX63" fmla="*/ 1567152 w 6658777"/>
                  <a:gd name="connsiteY63" fmla="*/ 5949612 h 6864928"/>
                  <a:gd name="connsiteX64" fmla="*/ 1633977 w 6658777"/>
                  <a:gd name="connsiteY64" fmla="*/ 6018611 h 6864928"/>
                  <a:gd name="connsiteX65" fmla="*/ 1707268 w 6658777"/>
                  <a:gd name="connsiteY65" fmla="*/ 6085454 h 6864928"/>
                  <a:gd name="connsiteX66" fmla="*/ 1774093 w 6658777"/>
                  <a:gd name="connsiteY66" fmla="*/ 6147984 h 6864928"/>
                  <a:gd name="connsiteX67" fmla="*/ 1849541 w 6658777"/>
                  <a:gd name="connsiteY67" fmla="*/ 6212670 h 6864928"/>
                  <a:gd name="connsiteX68" fmla="*/ 1996124 w 6658777"/>
                  <a:gd name="connsiteY68" fmla="*/ 6335574 h 6864928"/>
                  <a:gd name="connsiteX69" fmla="*/ 2151330 w 6658777"/>
                  <a:gd name="connsiteY69" fmla="*/ 6447697 h 6864928"/>
                  <a:gd name="connsiteX70" fmla="*/ 2313004 w 6658777"/>
                  <a:gd name="connsiteY70" fmla="*/ 6551195 h 6864928"/>
                  <a:gd name="connsiteX71" fmla="*/ 2476832 w 6658777"/>
                  <a:gd name="connsiteY71" fmla="*/ 6650381 h 6864928"/>
                  <a:gd name="connsiteX72" fmla="*/ 2647128 w 6658777"/>
                  <a:gd name="connsiteY72" fmla="*/ 6736630 h 6864928"/>
                  <a:gd name="connsiteX73" fmla="*/ 2821735 w 6658777"/>
                  <a:gd name="connsiteY73" fmla="*/ 6820722 h 6864928"/>
                  <a:gd name="connsiteX74" fmla="*/ 2930212 w 6658777"/>
                  <a:gd name="connsiteY74" fmla="*/ 6864928 h 6864928"/>
                  <a:gd name="connsiteX75" fmla="*/ 1812362 w 6658777"/>
                  <a:gd name="connsiteY75" fmla="*/ 6864928 h 6864928"/>
                  <a:gd name="connsiteX76" fmla="*/ 1746070 w 6658777"/>
                  <a:gd name="connsiteY76" fmla="*/ 6820722 h 6864928"/>
                  <a:gd name="connsiteX77" fmla="*/ 1662000 w 6658777"/>
                  <a:gd name="connsiteY77" fmla="*/ 6760348 h 6864928"/>
                  <a:gd name="connsiteX78" fmla="*/ 1582241 w 6658777"/>
                  <a:gd name="connsiteY78" fmla="*/ 6697818 h 6864928"/>
                  <a:gd name="connsiteX79" fmla="*/ 1504638 w 6658777"/>
                  <a:gd name="connsiteY79" fmla="*/ 6633131 h 6864928"/>
                  <a:gd name="connsiteX80" fmla="*/ 1429191 w 6658777"/>
                  <a:gd name="connsiteY80" fmla="*/ 6570601 h 6864928"/>
                  <a:gd name="connsiteX81" fmla="*/ 1353743 w 6658777"/>
                  <a:gd name="connsiteY81" fmla="*/ 6501603 h 6864928"/>
                  <a:gd name="connsiteX82" fmla="*/ 1278296 w 6658777"/>
                  <a:gd name="connsiteY82" fmla="*/ 6430448 h 6864928"/>
                  <a:gd name="connsiteX83" fmla="*/ 1207159 w 6658777"/>
                  <a:gd name="connsiteY83" fmla="*/ 6359293 h 6864928"/>
                  <a:gd name="connsiteX84" fmla="*/ 1133868 w 6658777"/>
                  <a:gd name="connsiteY84" fmla="*/ 6288138 h 6864928"/>
                  <a:gd name="connsiteX85" fmla="*/ 1062731 w 6658777"/>
                  <a:gd name="connsiteY85" fmla="*/ 6212670 h 6864928"/>
                  <a:gd name="connsiteX86" fmla="*/ 995907 w 6658777"/>
                  <a:gd name="connsiteY86" fmla="*/ 6137203 h 6864928"/>
                  <a:gd name="connsiteX87" fmla="*/ 933393 w 6658777"/>
                  <a:gd name="connsiteY87" fmla="*/ 6057423 h 6864928"/>
                  <a:gd name="connsiteX88" fmla="*/ 868724 w 6658777"/>
                  <a:gd name="connsiteY88" fmla="*/ 5973331 h 6864928"/>
                  <a:gd name="connsiteX89" fmla="*/ 806210 w 6658777"/>
                  <a:gd name="connsiteY89" fmla="*/ 5891395 h 6864928"/>
                  <a:gd name="connsiteX90" fmla="*/ 745852 w 6658777"/>
                  <a:gd name="connsiteY90" fmla="*/ 5807303 h 6864928"/>
                  <a:gd name="connsiteX91" fmla="*/ 685494 w 6658777"/>
                  <a:gd name="connsiteY91" fmla="*/ 5721054 h 6864928"/>
                  <a:gd name="connsiteX92" fmla="*/ 631603 w 6658777"/>
                  <a:gd name="connsiteY92" fmla="*/ 5632649 h 6864928"/>
                  <a:gd name="connsiteX93" fmla="*/ 575556 w 6658777"/>
                  <a:gd name="connsiteY93" fmla="*/ 5542088 h 6864928"/>
                  <a:gd name="connsiteX94" fmla="*/ 523821 w 6658777"/>
                  <a:gd name="connsiteY94" fmla="*/ 5449371 h 6864928"/>
                  <a:gd name="connsiteX95" fmla="*/ 472086 w 6658777"/>
                  <a:gd name="connsiteY95" fmla="*/ 5354498 h 6864928"/>
                  <a:gd name="connsiteX96" fmla="*/ 424662 w 6658777"/>
                  <a:gd name="connsiteY96" fmla="*/ 5259625 h 6864928"/>
                  <a:gd name="connsiteX97" fmla="*/ 377237 w 6658777"/>
                  <a:gd name="connsiteY97" fmla="*/ 5160439 h 6864928"/>
                  <a:gd name="connsiteX98" fmla="*/ 334125 w 6658777"/>
                  <a:gd name="connsiteY98" fmla="*/ 5065566 h 6864928"/>
                  <a:gd name="connsiteX99" fmla="*/ 293167 w 6658777"/>
                  <a:gd name="connsiteY99" fmla="*/ 4966380 h 6864928"/>
                  <a:gd name="connsiteX100" fmla="*/ 254366 w 6658777"/>
                  <a:gd name="connsiteY100" fmla="*/ 4867194 h 6864928"/>
                  <a:gd name="connsiteX101" fmla="*/ 217720 w 6658777"/>
                  <a:gd name="connsiteY101" fmla="*/ 4768009 h 6864928"/>
                  <a:gd name="connsiteX102" fmla="*/ 187541 w 6658777"/>
                  <a:gd name="connsiteY102" fmla="*/ 4668823 h 6864928"/>
                  <a:gd name="connsiteX103" fmla="*/ 159518 w 6658777"/>
                  <a:gd name="connsiteY103" fmla="*/ 4569637 h 6864928"/>
                  <a:gd name="connsiteX104" fmla="*/ 131494 w 6658777"/>
                  <a:gd name="connsiteY104" fmla="*/ 4470451 h 6864928"/>
                  <a:gd name="connsiteX105" fmla="*/ 107782 w 6658777"/>
                  <a:gd name="connsiteY105" fmla="*/ 4366953 h 6864928"/>
                  <a:gd name="connsiteX106" fmla="*/ 84070 w 6658777"/>
                  <a:gd name="connsiteY106" fmla="*/ 4267768 h 6864928"/>
                  <a:gd name="connsiteX107" fmla="*/ 62514 w 6658777"/>
                  <a:gd name="connsiteY107" fmla="*/ 4168582 h 6864928"/>
                  <a:gd name="connsiteX108" fmla="*/ 47424 w 6658777"/>
                  <a:gd name="connsiteY108" fmla="*/ 4065084 h 6864928"/>
                  <a:gd name="connsiteX109" fmla="*/ 32335 w 6658777"/>
                  <a:gd name="connsiteY109" fmla="*/ 3965898 h 6864928"/>
                  <a:gd name="connsiteX110" fmla="*/ 19401 w 6658777"/>
                  <a:gd name="connsiteY110" fmla="*/ 3862400 h 6864928"/>
                  <a:gd name="connsiteX111" fmla="*/ 12934 w 6658777"/>
                  <a:gd name="connsiteY111" fmla="*/ 3763214 h 6864928"/>
                  <a:gd name="connsiteX112" fmla="*/ 4311 w 6658777"/>
                  <a:gd name="connsiteY112" fmla="*/ 3659716 h 6864928"/>
                  <a:gd name="connsiteX113" fmla="*/ 0 w 6658777"/>
                  <a:gd name="connsiteY113" fmla="*/ 3560530 h 6864928"/>
                  <a:gd name="connsiteX114" fmla="*/ 0 w 6658777"/>
                  <a:gd name="connsiteY114" fmla="*/ 3457032 h 6864928"/>
                  <a:gd name="connsiteX115" fmla="*/ 0 w 6658777"/>
                  <a:gd name="connsiteY115" fmla="*/ 3357846 h 6864928"/>
                  <a:gd name="connsiteX116" fmla="*/ 4311 w 6658777"/>
                  <a:gd name="connsiteY116" fmla="*/ 3258660 h 6864928"/>
                  <a:gd name="connsiteX117" fmla="*/ 8623 w 6658777"/>
                  <a:gd name="connsiteY117" fmla="*/ 3155162 h 6864928"/>
                  <a:gd name="connsiteX118" fmla="*/ 15090 w 6658777"/>
                  <a:gd name="connsiteY118" fmla="*/ 3055977 h 6864928"/>
                  <a:gd name="connsiteX119" fmla="*/ 28023 w 6658777"/>
                  <a:gd name="connsiteY119" fmla="*/ 2956791 h 6864928"/>
                  <a:gd name="connsiteX120" fmla="*/ 38802 w 6658777"/>
                  <a:gd name="connsiteY120" fmla="*/ 2857605 h 6864928"/>
                  <a:gd name="connsiteX121" fmla="*/ 56047 w 6658777"/>
                  <a:gd name="connsiteY121" fmla="*/ 2758419 h 6864928"/>
                  <a:gd name="connsiteX122" fmla="*/ 71136 w 6658777"/>
                  <a:gd name="connsiteY122" fmla="*/ 2659234 h 6864928"/>
                  <a:gd name="connsiteX123" fmla="*/ 90537 w 6658777"/>
                  <a:gd name="connsiteY123" fmla="*/ 2560048 h 6864928"/>
                  <a:gd name="connsiteX124" fmla="*/ 112093 w 6658777"/>
                  <a:gd name="connsiteY124" fmla="*/ 2463018 h 6864928"/>
                  <a:gd name="connsiteX125" fmla="*/ 137961 w 6658777"/>
                  <a:gd name="connsiteY125" fmla="*/ 2363833 h 6864928"/>
                  <a:gd name="connsiteX126" fmla="*/ 161673 w 6658777"/>
                  <a:gd name="connsiteY126" fmla="*/ 2268959 h 6864928"/>
                  <a:gd name="connsiteX127" fmla="*/ 226343 w 6658777"/>
                  <a:gd name="connsiteY127" fmla="*/ 2079213 h 6864928"/>
                  <a:gd name="connsiteX128" fmla="*/ 293167 w 6658777"/>
                  <a:gd name="connsiteY128" fmla="*/ 1891622 h 6864928"/>
                  <a:gd name="connsiteX129" fmla="*/ 334125 w 6658777"/>
                  <a:gd name="connsiteY129" fmla="*/ 1801062 h 6864928"/>
                  <a:gd name="connsiteX130" fmla="*/ 372926 w 6658777"/>
                  <a:gd name="connsiteY130" fmla="*/ 1710501 h 6864928"/>
                  <a:gd name="connsiteX131" fmla="*/ 411728 w 6658777"/>
                  <a:gd name="connsiteY131" fmla="*/ 1617784 h 6864928"/>
                  <a:gd name="connsiteX132" fmla="*/ 461307 w 6658777"/>
                  <a:gd name="connsiteY132" fmla="*/ 1527223 h 6864928"/>
                  <a:gd name="connsiteX133" fmla="*/ 504420 w 6658777"/>
                  <a:gd name="connsiteY133" fmla="*/ 1438818 h 6864928"/>
                  <a:gd name="connsiteX134" fmla="*/ 556156 w 6658777"/>
                  <a:gd name="connsiteY134" fmla="*/ 1352570 h 6864928"/>
                  <a:gd name="connsiteX135" fmla="*/ 603580 w 6658777"/>
                  <a:gd name="connsiteY135" fmla="*/ 1264165 h 6864928"/>
                  <a:gd name="connsiteX136" fmla="*/ 659626 w 6658777"/>
                  <a:gd name="connsiteY136" fmla="*/ 1182229 h 6864928"/>
                  <a:gd name="connsiteX137" fmla="*/ 713518 w 6658777"/>
                  <a:gd name="connsiteY137" fmla="*/ 1098137 h 6864928"/>
                  <a:gd name="connsiteX138" fmla="*/ 769564 w 6658777"/>
                  <a:gd name="connsiteY138" fmla="*/ 1014044 h 6864928"/>
                  <a:gd name="connsiteX139" fmla="*/ 829922 w 6658777"/>
                  <a:gd name="connsiteY139" fmla="*/ 932108 h 6864928"/>
                  <a:gd name="connsiteX140" fmla="*/ 892436 w 6658777"/>
                  <a:gd name="connsiteY140" fmla="*/ 852329 h 6864928"/>
                  <a:gd name="connsiteX141" fmla="*/ 957105 w 6658777"/>
                  <a:gd name="connsiteY141" fmla="*/ 772549 h 6864928"/>
                  <a:gd name="connsiteX142" fmla="*/ 1019619 w 6658777"/>
                  <a:gd name="connsiteY142" fmla="*/ 697081 h 6864928"/>
                  <a:gd name="connsiteX143" fmla="*/ 1086444 w 6658777"/>
                  <a:gd name="connsiteY143" fmla="*/ 621614 h 6864928"/>
                  <a:gd name="connsiteX144" fmla="*/ 1159735 w 6658777"/>
                  <a:gd name="connsiteY144" fmla="*/ 546147 h 6864928"/>
                  <a:gd name="connsiteX145" fmla="*/ 1230872 w 6658777"/>
                  <a:gd name="connsiteY145" fmla="*/ 474991 h 6864928"/>
                  <a:gd name="connsiteX146" fmla="*/ 1302008 w 6658777"/>
                  <a:gd name="connsiteY146" fmla="*/ 403836 h 6864928"/>
                  <a:gd name="connsiteX147" fmla="*/ 1377455 w 6658777"/>
                  <a:gd name="connsiteY147" fmla="*/ 332682 h 6864928"/>
                  <a:gd name="connsiteX148" fmla="*/ 1452903 w 6658777"/>
                  <a:gd name="connsiteY148" fmla="*/ 263683 h 6864928"/>
                  <a:gd name="connsiteX149" fmla="*/ 1532661 w 6658777"/>
                  <a:gd name="connsiteY149" fmla="*/ 201153 h 6864928"/>
                  <a:gd name="connsiteX150" fmla="*/ 1614576 w 6658777"/>
                  <a:gd name="connsiteY150" fmla="*/ 136466 h 6864928"/>
                  <a:gd name="connsiteX151" fmla="*/ 1698646 w 6658777"/>
                  <a:gd name="connsiteY151" fmla="*/ 73936 h 6864928"/>
                  <a:gd name="connsiteX152" fmla="*/ 1782716 w 6658777"/>
                  <a:gd name="connsiteY152" fmla="*/ 13562 h 6864928"/>
                  <a:gd name="connsiteX153" fmla="*/ 1802802 w 6658777"/>
                  <a:gd name="connsiteY153" fmla="*/ 0 h 6864928"/>
                  <a:gd name="connsiteX0" fmla="*/ 6492792 w 6509594"/>
                  <a:gd name="connsiteY0" fmla="*/ 6605101 h 6864928"/>
                  <a:gd name="connsiteX1" fmla="*/ 6509594 w 6509594"/>
                  <a:gd name="connsiteY1" fmla="*/ 6864928 h 6864928"/>
                  <a:gd name="connsiteX2" fmla="*/ 5977765 w 6509594"/>
                  <a:gd name="connsiteY2" fmla="*/ 6864928 h 6864928"/>
                  <a:gd name="connsiteX3" fmla="*/ 6016396 w 6509594"/>
                  <a:gd name="connsiteY3" fmla="*/ 6848753 h 6864928"/>
                  <a:gd name="connsiteX4" fmla="*/ 6106932 w 6509594"/>
                  <a:gd name="connsiteY4" fmla="*/ 6807785 h 6864928"/>
                  <a:gd name="connsiteX5" fmla="*/ 6197470 w 6509594"/>
                  <a:gd name="connsiteY5" fmla="*/ 6764660 h 6864928"/>
                  <a:gd name="connsiteX6" fmla="*/ 6348364 w 6509594"/>
                  <a:gd name="connsiteY6" fmla="*/ 6689193 h 6864928"/>
                  <a:gd name="connsiteX7" fmla="*/ 6492792 w 6509594"/>
                  <a:gd name="connsiteY7" fmla="*/ 6605101 h 6864928"/>
                  <a:gd name="connsiteX8" fmla="*/ 1802802 w 6509594"/>
                  <a:gd name="connsiteY8" fmla="*/ 0 h 6864928"/>
                  <a:gd name="connsiteX9" fmla="*/ 2367371 w 6509594"/>
                  <a:gd name="connsiteY9" fmla="*/ 0 h 6864928"/>
                  <a:gd name="connsiteX10" fmla="*/ 2345338 w 6509594"/>
                  <a:gd name="connsiteY10" fmla="*/ 13562 h 6864928"/>
                  <a:gd name="connsiteX11" fmla="*/ 2261268 w 6509594"/>
                  <a:gd name="connsiteY11" fmla="*/ 69624 h 6864928"/>
                  <a:gd name="connsiteX12" fmla="*/ 2181509 w 6509594"/>
                  <a:gd name="connsiteY12" fmla="*/ 129998 h 6864928"/>
                  <a:gd name="connsiteX13" fmla="*/ 2103906 w 6509594"/>
                  <a:gd name="connsiteY13" fmla="*/ 183903 h 6864928"/>
                  <a:gd name="connsiteX14" fmla="*/ 1953011 w 6509594"/>
                  <a:gd name="connsiteY14" fmla="*/ 308963 h 6864928"/>
                  <a:gd name="connsiteX15" fmla="*/ 1806428 w 6509594"/>
                  <a:gd name="connsiteY15" fmla="*/ 434024 h 6864928"/>
                  <a:gd name="connsiteX16" fmla="*/ 1666311 w 6509594"/>
                  <a:gd name="connsiteY16" fmla="*/ 569865 h 6864928"/>
                  <a:gd name="connsiteX17" fmla="*/ 1534817 w 6509594"/>
                  <a:gd name="connsiteY17" fmla="*/ 712175 h 6864928"/>
                  <a:gd name="connsiteX18" fmla="*/ 1411945 w 6509594"/>
                  <a:gd name="connsiteY18" fmla="*/ 858797 h 6864928"/>
                  <a:gd name="connsiteX19" fmla="*/ 1293385 w 6509594"/>
                  <a:gd name="connsiteY19" fmla="*/ 1009732 h 6864928"/>
                  <a:gd name="connsiteX20" fmla="*/ 1185603 w 6509594"/>
                  <a:gd name="connsiteY20" fmla="*/ 1164979 h 6864928"/>
                  <a:gd name="connsiteX21" fmla="*/ 1084288 w 6509594"/>
                  <a:gd name="connsiteY21" fmla="*/ 1328851 h 6864928"/>
                  <a:gd name="connsiteX22" fmla="*/ 987284 w 6509594"/>
                  <a:gd name="connsiteY22" fmla="*/ 1490567 h 6864928"/>
                  <a:gd name="connsiteX23" fmla="*/ 905370 w 6509594"/>
                  <a:gd name="connsiteY23" fmla="*/ 1660908 h 6864928"/>
                  <a:gd name="connsiteX24" fmla="*/ 825611 w 6509594"/>
                  <a:gd name="connsiteY24" fmla="*/ 1833405 h 6864928"/>
                  <a:gd name="connsiteX25" fmla="*/ 758786 w 6509594"/>
                  <a:gd name="connsiteY25" fmla="*/ 2008058 h 6864928"/>
                  <a:gd name="connsiteX26" fmla="*/ 694117 w 6509594"/>
                  <a:gd name="connsiteY26" fmla="*/ 2187023 h 6864928"/>
                  <a:gd name="connsiteX27" fmla="*/ 642381 w 6509594"/>
                  <a:gd name="connsiteY27" fmla="*/ 2368145 h 6864928"/>
                  <a:gd name="connsiteX28" fmla="*/ 599269 w 6509594"/>
                  <a:gd name="connsiteY28" fmla="*/ 2551423 h 6864928"/>
                  <a:gd name="connsiteX29" fmla="*/ 562623 w 6509594"/>
                  <a:gd name="connsiteY29" fmla="*/ 2739014 h 6864928"/>
                  <a:gd name="connsiteX30" fmla="*/ 538911 w 6509594"/>
                  <a:gd name="connsiteY30" fmla="*/ 2924448 h 6864928"/>
                  <a:gd name="connsiteX31" fmla="*/ 523821 w 6509594"/>
                  <a:gd name="connsiteY31" fmla="*/ 3112038 h 6864928"/>
                  <a:gd name="connsiteX32" fmla="*/ 515198 w 6509594"/>
                  <a:gd name="connsiteY32" fmla="*/ 3301785 h 6864928"/>
                  <a:gd name="connsiteX33" fmla="*/ 515198 w 6509594"/>
                  <a:gd name="connsiteY33" fmla="*/ 3396658 h 6864928"/>
                  <a:gd name="connsiteX34" fmla="*/ 515198 w 6509594"/>
                  <a:gd name="connsiteY34" fmla="*/ 3491531 h 6864928"/>
                  <a:gd name="connsiteX35" fmla="*/ 519510 w 6509594"/>
                  <a:gd name="connsiteY35" fmla="*/ 3584249 h 6864928"/>
                  <a:gd name="connsiteX36" fmla="*/ 528132 w 6509594"/>
                  <a:gd name="connsiteY36" fmla="*/ 3679122 h 6864928"/>
                  <a:gd name="connsiteX37" fmla="*/ 538911 w 6509594"/>
                  <a:gd name="connsiteY37" fmla="*/ 3773995 h 6864928"/>
                  <a:gd name="connsiteX38" fmla="*/ 551844 w 6509594"/>
                  <a:gd name="connsiteY38" fmla="*/ 3868868 h 6864928"/>
                  <a:gd name="connsiteX39" fmla="*/ 562623 w 6509594"/>
                  <a:gd name="connsiteY39" fmla="*/ 3965898 h 6864928"/>
                  <a:gd name="connsiteX40" fmla="*/ 579868 w 6509594"/>
                  <a:gd name="connsiteY40" fmla="*/ 4060771 h 6864928"/>
                  <a:gd name="connsiteX41" fmla="*/ 599269 w 6509594"/>
                  <a:gd name="connsiteY41" fmla="*/ 4155645 h 6864928"/>
                  <a:gd name="connsiteX42" fmla="*/ 622981 w 6509594"/>
                  <a:gd name="connsiteY42" fmla="*/ 4246205 h 6864928"/>
                  <a:gd name="connsiteX43" fmla="*/ 646693 w 6509594"/>
                  <a:gd name="connsiteY43" fmla="*/ 4343235 h 6864928"/>
                  <a:gd name="connsiteX44" fmla="*/ 674716 w 6509594"/>
                  <a:gd name="connsiteY44" fmla="*/ 4433796 h 6864928"/>
                  <a:gd name="connsiteX45" fmla="*/ 702739 w 6509594"/>
                  <a:gd name="connsiteY45" fmla="*/ 4528669 h 6864928"/>
                  <a:gd name="connsiteX46" fmla="*/ 737230 w 6509594"/>
                  <a:gd name="connsiteY46" fmla="*/ 4619230 h 6864928"/>
                  <a:gd name="connsiteX47" fmla="*/ 769564 w 6509594"/>
                  <a:gd name="connsiteY47" fmla="*/ 4716260 h 6864928"/>
                  <a:gd name="connsiteX48" fmla="*/ 810521 w 6509594"/>
                  <a:gd name="connsiteY48" fmla="*/ 4806820 h 6864928"/>
                  <a:gd name="connsiteX49" fmla="*/ 849323 w 6509594"/>
                  <a:gd name="connsiteY49" fmla="*/ 4897381 h 6864928"/>
                  <a:gd name="connsiteX50" fmla="*/ 892436 w 6509594"/>
                  <a:gd name="connsiteY50" fmla="*/ 4990098 h 6864928"/>
                  <a:gd name="connsiteX51" fmla="*/ 935549 w 6509594"/>
                  <a:gd name="connsiteY51" fmla="*/ 5076347 h 6864928"/>
                  <a:gd name="connsiteX52" fmla="*/ 985128 w 6509594"/>
                  <a:gd name="connsiteY52" fmla="*/ 5164751 h 6864928"/>
                  <a:gd name="connsiteX53" fmla="*/ 1034708 w 6509594"/>
                  <a:gd name="connsiteY53" fmla="*/ 5251000 h 6864928"/>
                  <a:gd name="connsiteX54" fmla="*/ 1086444 w 6509594"/>
                  <a:gd name="connsiteY54" fmla="*/ 5335092 h 6864928"/>
                  <a:gd name="connsiteX55" fmla="*/ 1138179 w 6509594"/>
                  <a:gd name="connsiteY55" fmla="*/ 5419184 h 6864928"/>
                  <a:gd name="connsiteX56" fmla="*/ 1194226 w 6509594"/>
                  <a:gd name="connsiteY56" fmla="*/ 5501120 h 6864928"/>
                  <a:gd name="connsiteX57" fmla="*/ 1254584 w 6509594"/>
                  <a:gd name="connsiteY57" fmla="*/ 5580900 h 6864928"/>
                  <a:gd name="connsiteX58" fmla="*/ 1312786 w 6509594"/>
                  <a:gd name="connsiteY58" fmla="*/ 5656368 h 6864928"/>
                  <a:gd name="connsiteX59" fmla="*/ 1373144 w 6509594"/>
                  <a:gd name="connsiteY59" fmla="*/ 5731835 h 6864928"/>
                  <a:gd name="connsiteX60" fmla="*/ 1435657 w 6509594"/>
                  <a:gd name="connsiteY60" fmla="*/ 5807303 h 6864928"/>
                  <a:gd name="connsiteX61" fmla="*/ 1500327 w 6509594"/>
                  <a:gd name="connsiteY61" fmla="*/ 5878457 h 6864928"/>
                  <a:gd name="connsiteX62" fmla="*/ 1567152 w 6509594"/>
                  <a:gd name="connsiteY62" fmla="*/ 5949612 h 6864928"/>
                  <a:gd name="connsiteX63" fmla="*/ 1633977 w 6509594"/>
                  <a:gd name="connsiteY63" fmla="*/ 6018611 h 6864928"/>
                  <a:gd name="connsiteX64" fmla="*/ 1707268 w 6509594"/>
                  <a:gd name="connsiteY64" fmla="*/ 6085454 h 6864928"/>
                  <a:gd name="connsiteX65" fmla="*/ 1774093 w 6509594"/>
                  <a:gd name="connsiteY65" fmla="*/ 6147984 h 6864928"/>
                  <a:gd name="connsiteX66" fmla="*/ 1849541 w 6509594"/>
                  <a:gd name="connsiteY66" fmla="*/ 6212670 h 6864928"/>
                  <a:gd name="connsiteX67" fmla="*/ 1996124 w 6509594"/>
                  <a:gd name="connsiteY67" fmla="*/ 6335574 h 6864928"/>
                  <a:gd name="connsiteX68" fmla="*/ 2151330 w 6509594"/>
                  <a:gd name="connsiteY68" fmla="*/ 6447697 h 6864928"/>
                  <a:gd name="connsiteX69" fmla="*/ 2313004 w 6509594"/>
                  <a:gd name="connsiteY69" fmla="*/ 6551195 h 6864928"/>
                  <a:gd name="connsiteX70" fmla="*/ 2476832 w 6509594"/>
                  <a:gd name="connsiteY70" fmla="*/ 6650381 h 6864928"/>
                  <a:gd name="connsiteX71" fmla="*/ 2647128 w 6509594"/>
                  <a:gd name="connsiteY71" fmla="*/ 6736630 h 6864928"/>
                  <a:gd name="connsiteX72" fmla="*/ 2821735 w 6509594"/>
                  <a:gd name="connsiteY72" fmla="*/ 6820722 h 6864928"/>
                  <a:gd name="connsiteX73" fmla="*/ 2930212 w 6509594"/>
                  <a:gd name="connsiteY73" fmla="*/ 6864928 h 6864928"/>
                  <a:gd name="connsiteX74" fmla="*/ 1812362 w 6509594"/>
                  <a:gd name="connsiteY74" fmla="*/ 6864928 h 6864928"/>
                  <a:gd name="connsiteX75" fmla="*/ 1746070 w 6509594"/>
                  <a:gd name="connsiteY75" fmla="*/ 6820722 h 6864928"/>
                  <a:gd name="connsiteX76" fmla="*/ 1662000 w 6509594"/>
                  <a:gd name="connsiteY76" fmla="*/ 6760348 h 6864928"/>
                  <a:gd name="connsiteX77" fmla="*/ 1582241 w 6509594"/>
                  <a:gd name="connsiteY77" fmla="*/ 6697818 h 6864928"/>
                  <a:gd name="connsiteX78" fmla="*/ 1504638 w 6509594"/>
                  <a:gd name="connsiteY78" fmla="*/ 6633131 h 6864928"/>
                  <a:gd name="connsiteX79" fmla="*/ 1429191 w 6509594"/>
                  <a:gd name="connsiteY79" fmla="*/ 6570601 h 6864928"/>
                  <a:gd name="connsiteX80" fmla="*/ 1353743 w 6509594"/>
                  <a:gd name="connsiteY80" fmla="*/ 6501603 h 6864928"/>
                  <a:gd name="connsiteX81" fmla="*/ 1278296 w 6509594"/>
                  <a:gd name="connsiteY81" fmla="*/ 6430448 h 6864928"/>
                  <a:gd name="connsiteX82" fmla="*/ 1207159 w 6509594"/>
                  <a:gd name="connsiteY82" fmla="*/ 6359293 h 6864928"/>
                  <a:gd name="connsiteX83" fmla="*/ 1133868 w 6509594"/>
                  <a:gd name="connsiteY83" fmla="*/ 6288138 h 6864928"/>
                  <a:gd name="connsiteX84" fmla="*/ 1062731 w 6509594"/>
                  <a:gd name="connsiteY84" fmla="*/ 6212670 h 6864928"/>
                  <a:gd name="connsiteX85" fmla="*/ 995907 w 6509594"/>
                  <a:gd name="connsiteY85" fmla="*/ 6137203 h 6864928"/>
                  <a:gd name="connsiteX86" fmla="*/ 933393 w 6509594"/>
                  <a:gd name="connsiteY86" fmla="*/ 6057423 h 6864928"/>
                  <a:gd name="connsiteX87" fmla="*/ 868724 w 6509594"/>
                  <a:gd name="connsiteY87" fmla="*/ 5973331 h 6864928"/>
                  <a:gd name="connsiteX88" fmla="*/ 806210 w 6509594"/>
                  <a:gd name="connsiteY88" fmla="*/ 5891395 h 6864928"/>
                  <a:gd name="connsiteX89" fmla="*/ 745852 w 6509594"/>
                  <a:gd name="connsiteY89" fmla="*/ 5807303 h 6864928"/>
                  <a:gd name="connsiteX90" fmla="*/ 685494 w 6509594"/>
                  <a:gd name="connsiteY90" fmla="*/ 5721054 h 6864928"/>
                  <a:gd name="connsiteX91" fmla="*/ 631603 w 6509594"/>
                  <a:gd name="connsiteY91" fmla="*/ 5632649 h 6864928"/>
                  <a:gd name="connsiteX92" fmla="*/ 575556 w 6509594"/>
                  <a:gd name="connsiteY92" fmla="*/ 5542088 h 6864928"/>
                  <a:gd name="connsiteX93" fmla="*/ 523821 w 6509594"/>
                  <a:gd name="connsiteY93" fmla="*/ 5449371 h 6864928"/>
                  <a:gd name="connsiteX94" fmla="*/ 472086 w 6509594"/>
                  <a:gd name="connsiteY94" fmla="*/ 5354498 h 6864928"/>
                  <a:gd name="connsiteX95" fmla="*/ 424662 w 6509594"/>
                  <a:gd name="connsiteY95" fmla="*/ 5259625 h 6864928"/>
                  <a:gd name="connsiteX96" fmla="*/ 377237 w 6509594"/>
                  <a:gd name="connsiteY96" fmla="*/ 5160439 h 6864928"/>
                  <a:gd name="connsiteX97" fmla="*/ 334125 w 6509594"/>
                  <a:gd name="connsiteY97" fmla="*/ 5065566 h 6864928"/>
                  <a:gd name="connsiteX98" fmla="*/ 293167 w 6509594"/>
                  <a:gd name="connsiteY98" fmla="*/ 4966380 h 6864928"/>
                  <a:gd name="connsiteX99" fmla="*/ 254366 w 6509594"/>
                  <a:gd name="connsiteY99" fmla="*/ 4867194 h 6864928"/>
                  <a:gd name="connsiteX100" fmla="*/ 217720 w 6509594"/>
                  <a:gd name="connsiteY100" fmla="*/ 4768009 h 6864928"/>
                  <a:gd name="connsiteX101" fmla="*/ 187541 w 6509594"/>
                  <a:gd name="connsiteY101" fmla="*/ 4668823 h 6864928"/>
                  <a:gd name="connsiteX102" fmla="*/ 159518 w 6509594"/>
                  <a:gd name="connsiteY102" fmla="*/ 4569637 h 6864928"/>
                  <a:gd name="connsiteX103" fmla="*/ 131494 w 6509594"/>
                  <a:gd name="connsiteY103" fmla="*/ 4470451 h 6864928"/>
                  <a:gd name="connsiteX104" fmla="*/ 107782 w 6509594"/>
                  <a:gd name="connsiteY104" fmla="*/ 4366953 h 6864928"/>
                  <a:gd name="connsiteX105" fmla="*/ 84070 w 6509594"/>
                  <a:gd name="connsiteY105" fmla="*/ 4267768 h 6864928"/>
                  <a:gd name="connsiteX106" fmla="*/ 62514 w 6509594"/>
                  <a:gd name="connsiteY106" fmla="*/ 4168582 h 6864928"/>
                  <a:gd name="connsiteX107" fmla="*/ 47424 w 6509594"/>
                  <a:gd name="connsiteY107" fmla="*/ 4065084 h 6864928"/>
                  <a:gd name="connsiteX108" fmla="*/ 32335 w 6509594"/>
                  <a:gd name="connsiteY108" fmla="*/ 3965898 h 6864928"/>
                  <a:gd name="connsiteX109" fmla="*/ 19401 w 6509594"/>
                  <a:gd name="connsiteY109" fmla="*/ 3862400 h 6864928"/>
                  <a:gd name="connsiteX110" fmla="*/ 12934 w 6509594"/>
                  <a:gd name="connsiteY110" fmla="*/ 3763214 h 6864928"/>
                  <a:gd name="connsiteX111" fmla="*/ 4311 w 6509594"/>
                  <a:gd name="connsiteY111" fmla="*/ 3659716 h 6864928"/>
                  <a:gd name="connsiteX112" fmla="*/ 0 w 6509594"/>
                  <a:gd name="connsiteY112" fmla="*/ 3560530 h 6864928"/>
                  <a:gd name="connsiteX113" fmla="*/ 0 w 6509594"/>
                  <a:gd name="connsiteY113" fmla="*/ 3457032 h 6864928"/>
                  <a:gd name="connsiteX114" fmla="*/ 0 w 6509594"/>
                  <a:gd name="connsiteY114" fmla="*/ 3357846 h 6864928"/>
                  <a:gd name="connsiteX115" fmla="*/ 4311 w 6509594"/>
                  <a:gd name="connsiteY115" fmla="*/ 3258660 h 6864928"/>
                  <a:gd name="connsiteX116" fmla="*/ 8623 w 6509594"/>
                  <a:gd name="connsiteY116" fmla="*/ 3155162 h 6864928"/>
                  <a:gd name="connsiteX117" fmla="*/ 15090 w 6509594"/>
                  <a:gd name="connsiteY117" fmla="*/ 3055977 h 6864928"/>
                  <a:gd name="connsiteX118" fmla="*/ 28023 w 6509594"/>
                  <a:gd name="connsiteY118" fmla="*/ 2956791 h 6864928"/>
                  <a:gd name="connsiteX119" fmla="*/ 38802 w 6509594"/>
                  <a:gd name="connsiteY119" fmla="*/ 2857605 h 6864928"/>
                  <a:gd name="connsiteX120" fmla="*/ 56047 w 6509594"/>
                  <a:gd name="connsiteY120" fmla="*/ 2758419 h 6864928"/>
                  <a:gd name="connsiteX121" fmla="*/ 71136 w 6509594"/>
                  <a:gd name="connsiteY121" fmla="*/ 2659234 h 6864928"/>
                  <a:gd name="connsiteX122" fmla="*/ 90537 w 6509594"/>
                  <a:gd name="connsiteY122" fmla="*/ 2560048 h 6864928"/>
                  <a:gd name="connsiteX123" fmla="*/ 112093 w 6509594"/>
                  <a:gd name="connsiteY123" fmla="*/ 2463018 h 6864928"/>
                  <a:gd name="connsiteX124" fmla="*/ 137961 w 6509594"/>
                  <a:gd name="connsiteY124" fmla="*/ 2363833 h 6864928"/>
                  <a:gd name="connsiteX125" fmla="*/ 161673 w 6509594"/>
                  <a:gd name="connsiteY125" fmla="*/ 2268959 h 6864928"/>
                  <a:gd name="connsiteX126" fmla="*/ 226343 w 6509594"/>
                  <a:gd name="connsiteY126" fmla="*/ 2079213 h 6864928"/>
                  <a:gd name="connsiteX127" fmla="*/ 293167 w 6509594"/>
                  <a:gd name="connsiteY127" fmla="*/ 1891622 h 6864928"/>
                  <a:gd name="connsiteX128" fmla="*/ 334125 w 6509594"/>
                  <a:gd name="connsiteY128" fmla="*/ 1801062 h 6864928"/>
                  <a:gd name="connsiteX129" fmla="*/ 372926 w 6509594"/>
                  <a:gd name="connsiteY129" fmla="*/ 1710501 h 6864928"/>
                  <a:gd name="connsiteX130" fmla="*/ 411728 w 6509594"/>
                  <a:gd name="connsiteY130" fmla="*/ 1617784 h 6864928"/>
                  <a:gd name="connsiteX131" fmla="*/ 461307 w 6509594"/>
                  <a:gd name="connsiteY131" fmla="*/ 1527223 h 6864928"/>
                  <a:gd name="connsiteX132" fmla="*/ 504420 w 6509594"/>
                  <a:gd name="connsiteY132" fmla="*/ 1438818 h 6864928"/>
                  <a:gd name="connsiteX133" fmla="*/ 556156 w 6509594"/>
                  <a:gd name="connsiteY133" fmla="*/ 1352570 h 6864928"/>
                  <a:gd name="connsiteX134" fmla="*/ 603580 w 6509594"/>
                  <a:gd name="connsiteY134" fmla="*/ 1264165 h 6864928"/>
                  <a:gd name="connsiteX135" fmla="*/ 659626 w 6509594"/>
                  <a:gd name="connsiteY135" fmla="*/ 1182229 h 6864928"/>
                  <a:gd name="connsiteX136" fmla="*/ 713518 w 6509594"/>
                  <a:gd name="connsiteY136" fmla="*/ 1098137 h 6864928"/>
                  <a:gd name="connsiteX137" fmla="*/ 769564 w 6509594"/>
                  <a:gd name="connsiteY137" fmla="*/ 1014044 h 6864928"/>
                  <a:gd name="connsiteX138" fmla="*/ 829922 w 6509594"/>
                  <a:gd name="connsiteY138" fmla="*/ 932108 h 6864928"/>
                  <a:gd name="connsiteX139" fmla="*/ 892436 w 6509594"/>
                  <a:gd name="connsiteY139" fmla="*/ 852329 h 6864928"/>
                  <a:gd name="connsiteX140" fmla="*/ 957105 w 6509594"/>
                  <a:gd name="connsiteY140" fmla="*/ 772549 h 6864928"/>
                  <a:gd name="connsiteX141" fmla="*/ 1019619 w 6509594"/>
                  <a:gd name="connsiteY141" fmla="*/ 697081 h 6864928"/>
                  <a:gd name="connsiteX142" fmla="*/ 1086444 w 6509594"/>
                  <a:gd name="connsiteY142" fmla="*/ 621614 h 6864928"/>
                  <a:gd name="connsiteX143" fmla="*/ 1159735 w 6509594"/>
                  <a:gd name="connsiteY143" fmla="*/ 546147 h 6864928"/>
                  <a:gd name="connsiteX144" fmla="*/ 1230872 w 6509594"/>
                  <a:gd name="connsiteY144" fmla="*/ 474991 h 6864928"/>
                  <a:gd name="connsiteX145" fmla="*/ 1302008 w 6509594"/>
                  <a:gd name="connsiteY145" fmla="*/ 403836 h 6864928"/>
                  <a:gd name="connsiteX146" fmla="*/ 1377455 w 6509594"/>
                  <a:gd name="connsiteY146" fmla="*/ 332682 h 6864928"/>
                  <a:gd name="connsiteX147" fmla="*/ 1452903 w 6509594"/>
                  <a:gd name="connsiteY147" fmla="*/ 263683 h 6864928"/>
                  <a:gd name="connsiteX148" fmla="*/ 1532661 w 6509594"/>
                  <a:gd name="connsiteY148" fmla="*/ 201153 h 6864928"/>
                  <a:gd name="connsiteX149" fmla="*/ 1614576 w 6509594"/>
                  <a:gd name="connsiteY149" fmla="*/ 136466 h 6864928"/>
                  <a:gd name="connsiteX150" fmla="*/ 1698646 w 6509594"/>
                  <a:gd name="connsiteY150" fmla="*/ 73936 h 6864928"/>
                  <a:gd name="connsiteX151" fmla="*/ 1782716 w 6509594"/>
                  <a:gd name="connsiteY151" fmla="*/ 13562 h 6864928"/>
                  <a:gd name="connsiteX152" fmla="*/ 1802802 w 6509594"/>
                  <a:gd name="connsiteY152" fmla="*/ 0 h 6864928"/>
                  <a:gd name="connsiteX0" fmla="*/ 6492792 w 6492792"/>
                  <a:gd name="connsiteY0" fmla="*/ 6605101 h 6864928"/>
                  <a:gd name="connsiteX1" fmla="*/ 5977765 w 6492792"/>
                  <a:gd name="connsiteY1" fmla="*/ 6864928 h 6864928"/>
                  <a:gd name="connsiteX2" fmla="*/ 6016396 w 6492792"/>
                  <a:gd name="connsiteY2" fmla="*/ 6848753 h 6864928"/>
                  <a:gd name="connsiteX3" fmla="*/ 6106932 w 6492792"/>
                  <a:gd name="connsiteY3" fmla="*/ 6807785 h 6864928"/>
                  <a:gd name="connsiteX4" fmla="*/ 6197470 w 6492792"/>
                  <a:gd name="connsiteY4" fmla="*/ 6764660 h 6864928"/>
                  <a:gd name="connsiteX5" fmla="*/ 6348364 w 6492792"/>
                  <a:gd name="connsiteY5" fmla="*/ 6689193 h 6864928"/>
                  <a:gd name="connsiteX6" fmla="*/ 6492792 w 6492792"/>
                  <a:gd name="connsiteY6" fmla="*/ 6605101 h 6864928"/>
                  <a:gd name="connsiteX7" fmla="*/ 1802802 w 6492792"/>
                  <a:gd name="connsiteY7" fmla="*/ 0 h 6864928"/>
                  <a:gd name="connsiteX8" fmla="*/ 2367371 w 6492792"/>
                  <a:gd name="connsiteY8" fmla="*/ 0 h 6864928"/>
                  <a:gd name="connsiteX9" fmla="*/ 2345338 w 6492792"/>
                  <a:gd name="connsiteY9" fmla="*/ 13562 h 6864928"/>
                  <a:gd name="connsiteX10" fmla="*/ 2261268 w 6492792"/>
                  <a:gd name="connsiteY10" fmla="*/ 69624 h 6864928"/>
                  <a:gd name="connsiteX11" fmla="*/ 2181509 w 6492792"/>
                  <a:gd name="connsiteY11" fmla="*/ 129998 h 6864928"/>
                  <a:gd name="connsiteX12" fmla="*/ 2103906 w 6492792"/>
                  <a:gd name="connsiteY12" fmla="*/ 183903 h 6864928"/>
                  <a:gd name="connsiteX13" fmla="*/ 1953011 w 6492792"/>
                  <a:gd name="connsiteY13" fmla="*/ 308963 h 6864928"/>
                  <a:gd name="connsiteX14" fmla="*/ 1806428 w 6492792"/>
                  <a:gd name="connsiteY14" fmla="*/ 434024 h 6864928"/>
                  <a:gd name="connsiteX15" fmla="*/ 1666311 w 6492792"/>
                  <a:gd name="connsiteY15" fmla="*/ 569865 h 6864928"/>
                  <a:gd name="connsiteX16" fmla="*/ 1534817 w 6492792"/>
                  <a:gd name="connsiteY16" fmla="*/ 712175 h 6864928"/>
                  <a:gd name="connsiteX17" fmla="*/ 1411945 w 6492792"/>
                  <a:gd name="connsiteY17" fmla="*/ 858797 h 6864928"/>
                  <a:gd name="connsiteX18" fmla="*/ 1293385 w 6492792"/>
                  <a:gd name="connsiteY18" fmla="*/ 1009732 h 6864928"/>
                  <a:gd name="connsiteX19" fmla="*/ 1185603 w 6492792"/>
                  <a:gd name="connsiteY19" fmla="*/ 1164979 h 6864928"/>
                  <a:gd name="connsiteX20" fmla="*/ 1084288 w 6492792"/>
                  <a:gd name="connsiteY20" fmla="*/ 1328851 h 6864928"/>
                  <a:gd name="connsiteX21" fmla="*/ 987284 w 6492792"/>
                  <a:gd name="connsiteY21" fmla="*/ 1490567 h 6864928"/>
                  <a:gd name="connsiteX22" fmla="*/ 905370 w 6492792"/>
                  <a:gd name="connsiteY22" fmla="*/ 1660908 h 6864928"/>
                  <a:gd name="connsiteX23" fmla="*/ 825611 w 6492792"/>
                  <a:gd name="connsiteY23" fmla="*/ 1833405 h 6864928"/>
                  <a:gd name="connsiteX24" fmla="*/ 758786 w 6492792"/>
                  <a:gd name="connsiteY24" fmla="*/ 2008058 h 6864928"/>
                  <a:gd name="connsiteX25" fmla="*/ 694117 w 6492792"/>
                  <a:gd name="connsiteY25" fmla="*/ 2187023 h 6864928"/>
                  <a:gd name="connsiteX26" fmla="*/ 642381 w 6492792"/>
                  <a:gd name="connsiteY26" fmla="*/ 2368145 h 6864928"/>
                  <a:gd name="connsiteX27" fmla="*/ 599269 w 6492792"/>
                  <a:gd name="connsiteY27" fmla="*/ 2551423 h 6864928"/>
                  <a:gd name="connsiteX28" fmla="*/ 562623 w 6492792"/>
                  <a:gd name="connsiteY28" fmla="*/ 2739014 h 6864928"/>
                  <a:gd name="connsiteX29" fmla="*/ 538911 w 6492792"/>
                  <a:gd name="connsiteY29" fmla="*/ 2924448 h 6864928"/>
                  <a:gd name="connsiteX30" fmla="*/ 523821 w 6492792"/>
                  <a:gd name="connsiteY30" fmla="*/ 3112038 h 6864928"/>
                  <a:gd name="connsiteX31" fmla="*/ 515198 w 6492792"/>
                  <a:gd name="connsiteY31" fmla="*/ 3301785 h 6864928"/>
                  <a:gd name="connsiteX32" fmla="*/ 515198 w 6492792"/>
                  <a:gd name="connsiteY32" fmla="*/ 3396658 h 6864928"/>
                  <a:gd name="connsiteX33" fmla="*/ 515198 w 6492792"/>
                  <a:gd name="connsiteY33" fmla="*/ 3491531 h 6864928"/>
                  <a:gd name="connsiteX34" fmla="*/ 519510 w 6492792"/>
                  <a:gd name="connsiteY34" fmla="*/ 3584249 h 6864928"/>
                  <a:gd name="connsiteX35" fmla="*/ 528132 w 6492792"/>
                  <a:gd name="connsiteY35" fmla="*/ 3679122 h 6864928"/>
                  <a:gd name="connsiteX36" fmla="*/ 538911 w 6492792"/>
                  <a:gd name="connsiteY36" fmla="*/ 3773995 h 6864928"/>
                  <a:gd name="connsiteX37" fmla="*/ 551844 w 6492792"/>
                  <a:gd name="connsiteY37" fmla="*/ 3868868 h 6864928"/>
                  <a:gd name="connsiteX38" fmla="*/ 562623 w 6492792"/>
                  <a:gd name="connsiteY38" fmla="*/ 3965898 h 6864928"/>
                  <a:gd name="connsiteX39" fmla="*/ 579868 w 6492792"/>
                  <a:gd name="connsiteY39" fmla="*/ 4060771 h 6864928"/>
                  <a:gd name="connsiteX40" fmla="*/ 599269 w 6492792"/>
                  <a:gd name="connsiteY40" fmla="*/ 4155645 h 6864928"/>
                  <a:gd name="connsiteX41" fmla="*/ 622981 w 6492792"/>
                  <a:gd name="connsiteY41" fmla="*/ 4246205 h 6864928"/>
                  <a:gd name="connsiteX42" fmla="*/ 646693 w 6492792"/>
                  <a:gd name="connsiteY42" fmla="*/ 4343235 h 6864928"/>
                  <a:gd name="connsiteX43" fmla="*/ 674716 w 6492792"/>
                  <a:gd name="connsiteY43" fmla="*/ 4433796 h 6864928"/>
                  <a:gd name="connsiteX44" fmla="*/ 702739 w 6492792"/>
                  <a:gd name="connsiteY44" fmla="*/ 4528669 h 6864928"/>
                  <a:gd name="connsiteX45" fmla="*/ 737230 w 6492792"/>
                  <a:gd name="connsiteY45" fmla="*/ 4619230 h 6864928"/>
                  <a:gd name="connsiteX46" fmla="*/ 769564 w 6492792"/>
                  <a:gd name="connsiteY46" fmla="*/ 4716260 h 6864928"/>
                  <a:gd name="connsiteX47" fmla="*/ 810521 w 6492792"/>
                  <a:gd name="connsiteY47" fmla="*/ 4806820 h 6864928"/>
                  <a:gd name="connsiteX48" fmla="*/ 849323 w 6492792"/>
                  <a:gd name="connsiteY48" fmla="*/ 4897381 h 6864928"/>
                  <a:gd name="connsiteX49" fmla="*/ 892436 w 6492792"/>
                  <a:gd name="connsiteY49" fmla="*/ 4990098 h 6864928"/>
                  <a:gd name="connsiteX50" fmla="*/ 935549 w 6492792"/>
                  <a:gd name="connsiteY50" fmla="*/ 5076347 h 6864928"/>
                  <a:gd name="connsiteX51" fmla="*/ 985128 w 6492792"/>
                  <a:gd name="connsiteY51" fmla="*/ 5164751 h 6864928"/>
                  <a:gd name="connsiteX52" fmla="*/ 1034708 w 6492792"/>
                  <a:gd name="connsiteY52" fmla="*/ 5251000 h 6864928"/>
                  <a:gd name="connsiteX53" fmla="*/ 1086444 w 6492792"/>
                  <a:gd name="connsiteY53" fmla="*/ 5335092 h 6864928"/>
                  <a:gd name="connsiteX54" fmla="*/ 1138179 w 6492792"/>
                  <a:gd name="connsiteY54" fmla="*/ 5419184 h 6864928"/>
                  <a:gd name="connsiteX55" fmla="*/ 1194226 w 6492792"/>
                  <a:gd name="connsiteY55" fmla="*/ 5501120 h 6864928"/>
                  <a:gd name="connsiteX56" fmla="*/ 1254584 w 6492792"/>
                  <a:gd name="connsiteY56" fmla="*/ 5580900 h 6864928"/>
                  <a:gd name="connsiteX57" fmla="*/ 1312786 w 6492792"/>
                  <a:gd name="connsiteY57" fmla="*/ 5656368 h 6864928"/>
                  <a:gd name="connsiteX58" fmla="*/ 1373144 w 6492792"/>
                  <a:gd name="connsiteY58" fmla="*/ 5731835 h 6864928"/>
                  <a:gd name="connsiteX59" fmla="*/ 1435657 w 6492792"/>
                  <a:gd name="connsiteY59" fmla="*/ 5807303 h 6864928"/>
                  <a:gd name="connsiteX60" fmla="*/ 1500327 w 6492792"/>
                  <a:gd name="connsiteY60" fmla="*/ 5878457 h 6864928"/>
                  <a:gd name="connsiteX61" fmla="*/ 1567152 w 6492792"/>
                  <a:gd name="connsiteY61" fmla="*/ 5949612 h 6864928"/>
                  <a:gd name="connsiteX62" fmla="*/ 1633977 w 6492792"/>
                  <a:gd name="connsiteY62" fmla="*/ 6018611 h 6864928"/>
                  <a:gd name="connsiteX63" fmla="*/ 1707268 w 6492792"/>
                  <a:gd name="connsiteY63" fmla="*/ 6085454 h 6864928"/>
                  <a:gd name="connsiteX64" fmla="*/ 1774093 w 6492792"/>
                  <a:gd name="connsiteY64" fmla="*/ 6147984 h 6864928"/>
                  <a:gd name="connsiteX65" fmla="*/ 1849541 w 6492792"/>
                  <a:gd name="connsiteY65" fmla="*/ 6212670 h 6864928"/>
                  <a:gd name="connsiteX66" fmla="*/ 1996124 w 6492792"/>
                  <a:gd name="connsiteY66" fmla="*/ 6335574 h 6864928"/>
                  <a:gd name="connsiteX67" fmla="*/ 2151330 w 6492792"/>
                  <a:gd name="connsiteY67" fmla="*/ 6447697 h 6864928"/>
                  <a:gd name="connsiteX68" fmla="*/ 2313004 w 6492792"/>
                  <a:gd name="connsiteY68" fmla="*/ 6551195 h 6864928"/>
                  <a:gd name="connsiteX69" fmla="*/ 2476832 w 6492792"/>
                  <a:gd name="connsiteY69" fmla="*/ 6650381 h 6864928"/>
                  <a:gd name="connsiteX70" fmla="*/ 2647128 w 6492792"/>
                  <a:gd name="connsiteY70" fmla="*/ 6736630 h 6864928"/>
                  <a:gd name="connsiteX71" fmla="*/ 2821735 w 6492792"/>
                  <a:gd name="connsiteY71" fmla="*/ 6820722 h 6864928"/>
                  <a:gd name="connsiteX72" fmla="*/ 2930212 w 6492792"/>
                  <a:gd name="connsiteY72" fmla="*/ 6864928 h 6864928"/>
                  <a:gd name="connsiteX73" fmla="*/ 1812362 w 6492792"/>
                  <a:gd name="connsiteY73" fmla="*/ 6864928 h 6864928"/>
                  <a:gd name="connsiteX74" fmla="*/ 1746070 w 6492792"/>
                  <a:gd name="connsiteY74" fmla="*/ 6820722 h 6864928"/>
                  <a:gd name="connsiteX75" fmla="*/ 1662000 w 6492792"/>
                  <a:gd name="connsiteY75" fmla="*/ 6760348 h 6864928"/>
                  <a:gd name="connsiteX76" fmla="*/ 1582241 w 6492792"/>
                  <a:gd name="connsiteY76" fmla="*/ 6697818 h 6864928"/>
                  <a:gd name="connsiteX77" fmla="*/ 1504638 w 6492792"/>
                  <a:gd name="connsiteY77" fmla="*/ 6633131 h 6864928"/>
                  <a:gd name="connsiteX78" fmla="*/ 1429191 w 6492792"/>
                  <a:gd name="connsiteY78" fmla="*/ 6570601 h 6864928"/>
                  <a:gd name="connsiteX79" fmla="*/ 1353743 w 6492792"/>
                  <a:gd name="connsiteY79" fmla="*/ 6501603 h 6864928"/>
                  <a:gd name="connsiteX80" fmla="*/ 1278296 w 6492792"/>
                  <a:gd name="connsiteY80" fmla="*/ 6430448 h 6864928"/>
                  <a:gd name="connsiteX81" fmla="*/ 1207159 w 6492792"/>
                  <a:gd name="connsiteY81" fmla="*/ 6359293 h 6864928"/>
                  <a:gd name="connsiteX82" fmla="*/ 1133868 w 6492792"/>
                  <a:gd name="connsiteY82" fmla="*/ 6288138 h 6864928"/>
                  <a:gd name="connsiteX83" fmla="*/ 1062731 w 6492792"/>
                  <a:gd name="connsiteY83" fmla="*/ 6212670 h 6864928"/>
                  <a:gd name="connsiteX84" fmla="*/ 995907 w 6492792"/>
                  <a:gd name="connsiteY84" fmla="*/ 6137203 h 6864928"/>
                  <a:gd name="connsiteX85" fmla="*/ 933393 w 6492792"/>
                  <a:gd name="connsiteY85" fmla="*/ 6057423 h 6864928"/>
                  <a:gd name="connsiteX86" fmla="*/ 868724 w 6492792"/>
                  <a:gd name="connsiteY86" fmla="*/ 5973331 h 6864928"/>
                  <a:gd name="connsiteX87" fmla="*/ 806210 w 6492792"/>
                  <a:gd name="connsiteY87" fmla="*/ 5891395 h 6864928"/>
                  <a:gd name="connsiteX88" fmla="*/ 745852 w 6492792"/>
                  <a:gd name="connsiteY88" fmla="*/ 5807303 h 6864928"/>
                  <a:gd name="connsiteX89" fmla="*/ 685494 w 6492792"/>
                  <a:gd name="connsiteY89" fmla="*/ 5721054 h 6864928"/>
                  <a:gd name="connsiteX90" fmla="*/ 631603 w 6492792"/>
                  <a:gd name="connsiteY90" fmla="*/ 5632649 h 6864928"/>
                  <a:gd name="connsiteX91" fmla="*/ 575556 w 6492792"/>
                  <a:gd name="connsiteY91" fmla="*/ 5542088 h 6864928"/>
                  <a:gd name="connsiteX92" fmla="*/ 523821 w 6492792"/>
                  <a:gd name="connsiteY92" fmla="*/ 5449371 h 6864928"/>
                  <a:gd name="connsiteX93" fmla="*/ 472086 w 6492792"/>
                  <a:gd name="connsiteY93" fmla="*/ 5354498 h 6864928"/>
                  <a:gd name="connsiteX94" fmla="*/ 424662 w 6492792"/>
                  <a:gd name="connsiteY94" fmla="*/ 5259625 h 6864928"/>
                  <a:gd name="connsiteX95" fmla="*/ 377237 w 6492792"/>
                  <a:gd name="connsiteY95" fmla="*/ 5160439 h 6864928"/>
                  <a:gd name="connsiteX96" fmla="*/ 334125 w 6492792"/>
                  <a:gd name="connsiteY96" fmla="*/ 5065566 h 6864928"/>
                  <a:gd name="connsiteX97" fmla="*/ 293167 w 6492792"/>
                  <a:gd name="connsiteY97" fmla="*/ 4966380 h 6864928"/>
                  <a:gd name="connsiteX98" fmla="*/ 254366 w 6492792"/>
                  <a:gd name="connsiteY98" fmla="*/ 4867194 h 6864928"/>
                  <a:gd name="connsiteX99" fmla="*/ 217720 w 6492792"/>
                  <a:gd name="connsiteY99" fmla="*/ 4768009 h 6864928"/>
                  <a:gd name="connsiteX100" fmla="*/ 187541 w 6492792"/>
                  <a:gd name="connsiteY100" fmla="*/ 4668823 h 6864928"/>
                  <a:gd name="connsiteX101" fmla="*/ 159518 w 6492792"/>
                  <a:gd name="connsiteY101" fmla="*/ 4569637 h 6864928"/>
                  <a:gd name="connsiteX102" fmla="*/ 131494 w 6492792"/>
                  <a:gd name="connsiteY102" fmla="*/ 4470451 h 6864928"/>
                  <a:gd name="connsiteX103" fmla="*/ 107782 w 6492792"/>
                  <a:gd name="connsiteY103" fmla="*/ 4366953 h 6864928"/>
                  <a:gd name="connsiteX104" fmla="*/ 84070 w 6492792"/>
                  <a:gd name="connsiteY104" fmla="*/ 4267768 h 6864928"/>
                  <a:gd name="connsiteX105" fmla="*/ 62514 w 6492792"/>
                  <a:gd name="connsiteY105" fmla="*/ 4168582 h 6864928"/>
                  <a:gd name="connsiteX106" fmla="*/ 47424 w 6492792"/>
                  <a:gd name="connsiteY106" fmla="*/ 4065084 h 6864928"/>
                  <a:gd name="connsiteX107" fmla="*/ 32335 w 6492792"/>
                  <a:gd name="connsiteY107" fmla="*/ 3965898 h 6864928"/>
                  <a:gd name="connsiteX108" fmla="*/ 19401 w 6492792"/>
                  <a:gd name="connsiteY108" fmla="*/ 3862400 h 6864928"/>
                  <a:gd name="connsiteX109" fmla="*/ 12934 w 6492792"/>
                  <a:gd name="connsiteY109" fmla="*/ 3763214 h 6864928"/>
                  <a:gd name="connsiteX110" fmla="*/ 4311 w 6492792"/>
                  <a:gd name="connsiteY110" fmla="*/ 3659716 h 6864928"/>
                  <a:gd name="connsiteX111" fmla="*/ 0 w 6492792"/>
                  <a:gd name="connsiteY111" fmla="*/ 3560530 h 6864928"/>
                  <a:gd name="connsiteX112" fmla="*/ 0 w 6492792"/>
                  <a:gd name="connsiteY112" fmla="*/ 3457032 h 6864928"/>
                  <a:gd name="connsiteX113" fmla="*/ 0 w 6492792"/>
                  <a:gd name="connsiteY113" fmla="*/ 3357846 h 6864928"/>
                  <a:gd name="connsiteX114" fmla="*/ 4311 w 6492792"/>
                  <a:gd name="connsiteY114" fmla="*/ 3258660 h 6864928"/>
                  <a:gd name="connsiteX115" fmla="*/ 8623 w 6492792"/>
                  <a:gd name="connsiteY115" fmla="*/ 3155162 h 6864928"/>
                  <a:gd name="connsiteX116" fmla="*/ 15090 w 6492792"/>
                  <a:gd name="connsiteY116" fmla="*/ 3055977 h 6864928"/>
                  <a:gd name="connsiteX117" fmla="*/ 28023 w 6492792"/>
                  <a:gd name="connsiteY117" fmla="*/ 2956791 h 6864928"/>
                  <a:gd name="connsiteX118" fmla="*/ 38802 w 6492792"/>
                  <a:gd name="connsiteY118" fmla="*/ 2857605 h 6864928"/>
                  <a:gd name="connsiteX119" fmla="*/ 56047 w 6492792"/>
                  <a:gd name="connsiteY119" fmla="*/ 2758419 h 6864928"/>
                  <a:gd name="connsiteX120" fmla="*/ 71136 w 6492792"/>
                  <a:gd name="connsiteY120" fmla="*/ 2659234 h 6864928"/>
                  <a:gd name="connsiteX121" fmla="*/ 90537 w 6492792"/>
                  <a:gd name="connsiteY121" fmla="*/ 2560048 h 6864928"/>
                  <a:gd name="connsiteX122" fmla="*/ 112093 w 6492792"/>
                  <a:gd name="connsiteY122" fmla="*/ 2463018 h 6864928"/>
                  <a:gd name="connsiteX123" fmla="*/ 137961 w 6492792"/>
                  <a:gd name="connsiteY123" fmla="*/ 2363833 h 6864928"/>
                  <a:gd name="connsiteX124" fmla="*/ 161673 w 6492792"/>
                  <a:gd name="connsiteY124" fmla="*/ 2268959 h 6864928"/>
                  <a:gd name="connsiteX125" fmla="*/ 226343 w 6492792"/>
                  <a:gd name="connsiteY125" fmla="*/ 2079213 h 6864928"/>
                  <a:gd name="connsiteX126" fmla="*/ 293167 w 6492792"/>
                  <a:gd name="connsiteY126" fmla="*/ 1891622 h 6864928"/>
                  <a:gd name="connsiteX127" fmla="*/ 334125 w 6492792"/>
                  <a:gd name="connsiteY127" fmla="*/ 1801062 h 6864928"/>
                  <a:gd name="connsiteX128" fmla="*/ 372926 w 6492792"/>
                  <a:gd name="connsiteY128" fmla="*/ 1710501 h 6864928"/>
                  <a:gd name="connsiteX129" fmla="*/ 411728 w 6492792"/>
                  <a:gd name="connsiteY129" fmla="*/ 1617784 h 6864928"/>
                  <a:gd name="connsiteX130" fmla="*/ 461307 w 6492792"/>
                  <a:gd name="connsiteY130" fmla="*/ 1527223 h 6864928"/>
                  <a:gd name="connsiteX131" fmla="*/ 504420 w 6492792"/>
                  <a:gd name="connsiteY131" fmla="*/ 1438818 h 6864928"/>
                  <a:gd name="connsiteX132" fmla="*/ 556156 w 6492792"/>
                  <a:gd name="connsiteY132" fmla="*/ 1352570 h 6864928"/>
                  <a:gd name="connsiteX133" fmla="*/ 603580 w 6492792"/>
                  <a:gd name="connsiteY133" fmla="*/ 1264165 h 6864928"/>
                  <a:gd name="connsiteX134" fmla="*/ 659626 w 6492792"/>
                  <a:gd name="connsiteY134" fmla="*/ 1182229 h 6864928"/>
                  <a:gd name="connsiteX135" fmla="*/ 713518 w 6492792"/>
                  <a:gd name="connsiteY135" fmla="*/ 1098137 h 6864928"/>
                  <a:gd name="connsiteX136" fmla="*/ 769564 w 6492792"/>
                  <a:gd name="connsiteY136" fmla="*/ 1014044 h 6864928"/>
                  <a:gd name="connsiteX137" fmla="*/ 829922 w 6492792"/>
                  <a:gd name="connsiteY137" fmla="*/ 932108 h 6864928"/>
                  <a:gd name="connsiteX138" fmla="*/ 892436 w 6492792"/>
                  <a:gd name="connsiteY138" fmla="*/ 852329 h 6864928"/>
                  <a:gd name="connsiteX139" fmla="*/ 957105 w 6492792"/>
                  <a:gd name="connsiteY139" fmla="*/ 772549 h 6864928"/>
                  <a:gd name="connsiteX140" fmla="*/ 1019619 w 6492792"/>
                  <a:gd name="connsiteY140" fmla="*/ 697081 h 6864928"/>
                  <a:gd name="connsiteX141" fmla="*/ 1086444 w 6492792"/>
                  <a:gd name="connsiteY141" fmla="*/ 621614 h 6864928"/>
                  <a:gd name="connsiteX142" fmla="*/ 1159735 w 6492792"/>
                  <a:gd name="connsiteY142" fmla="*/ 546147 h 6864928"/>
                  <a:gd name="connsiteX143" fmla="*/ 1230872 w 6492792"/>
                  <a:gd name="connsiteY143" fmla="*/ 474991 h 6864928"/>
                  <a:gd name="connsiteX144" fmla="*/ 1302008 w 6492792"/>
                  <a:gd name="connsiteY144" fmla="*/ 403836 h 6864928"/>
                  <a:gd name="connsiteX145" fmla="*/ 1377455 w 6492792"/>
                  <a:gd name="connsiteY145" fmla="*/ 332682 h 6864928"/>
                  <a:gd name="connsiteX146" fmla="*/ 1452903 w 6492792"/>
                  <a:gd name="connsiteY146" fmla="*/ 263683 h 6864928"/>
                  <a:gd name="connsiteX147" fmla="*/ 1532661 w 6492792"/>
                  <a:gd name="connsiteY147" fmla="*/ 201153 h 6864928"/>
                  <a:gd name="connsiteX148" fmla="*/ 1614576 w 6492792"/>
                  <a:gd name="connsiteY148" fmla="*/ 136466 h 6864928"/>
                  <a:gd name="connsiteX149" fmla="*/ 1698646 w 6492792"/>
                  <a:gd name="connsiteY149" fmla="*/ 73936 h 6864928"/>
                  <a:gd name="connsiteX150" fmla="*/ 1782716 w 6492792"/>
                  <a:gd name="connsiteY150" fmla="*/ 13562 h 6864928"/>
                  <a:gd name="connsiteX151" fmla="*/ 1802802 w 6492792"/>
                  <a:gd name="connsiteY151" fmla="*/ 0 h 6864928"/>
                  <a:gd name="connsiteX0" fmla="*/ 6054642 w 6348364"/>
                  <a:gd name="connsiteY0" fmla="*/ 6867039 h 6867039"/>
                  <a:gd name="connsiteX1" fmla="*/ 5977765 w 6348364"/>
                  <a:gd name="connsiteY1" fmla="*/ 6864928 h 6867039"/>
                  <a:gd name="connsiteX2" fmla="*/ 6016396 w 6348364"/>
                  <a:gd name="connsiteY2" fmla="*/ 6848753 h 6867039"/>
                  <a:gd name="connsiteX3" fmla="*/ 6106932 w 6348364"/>
                  <a:gd name="connsiteY3" fmla="*/ 6807785 h 6867039"/>
                  <a:gd name="connsiteX4" fmla="*/ 6197470 w 6348364"/>
                  <a:gd name="connsiteY4" fmla="*/ 6764660 h 6867039"/>
                  <a:gd name="connsiteX5" fmla="*/ 6348364 w 6348364"/>
                  <a:gd name="connsiteY5" fmla="*/ 6689193 h 6867039"/>
                  <a:gd name="connsiteX6" fmla="*/ 6054642 w 6348364"/>
                  <a:gd name="connsiteY6" fmla="*/ 6867039 h 6867039"/>
                  <a:gd name="connsiteX7" fmla="*/ 1802802 w 6348364"/>
                  <a:gd name="connsiteY7" fmla="*/ 0 h 6867039"/>
                  <a:gd name="connsiteX8" fmla="*/ 2367371 w 6348364"/>
                  <a:gd name="connsiteY8" fmla="*/ 0 h 6867039"/>
                  <a:gd name="connsiteX9" fmla="*/ 2345338 w 6348364"/>
                  <a:gd name="connsiteY9" fmla="*/ 13562 h 6867039"/>
                  <a:gd name="connsiteX10" fmla="*/ 2261268 w 6348364"/>
                  <a:gd name="connsiteY10" fmla="*/ 69624 h 6867039"/>
                  <a:gd name="connsiteX11" fmla="*/ 2181509 w 6348364"/>
                  <a:gd name="connsiteY11" fmla="*/ 129998 h 6867039"/>
                  <a:gd name="connsiteX12" fmla="*/ 2103906 w 6348364"/>
                  <a:gd name="connsiteY12" fmla="*/ 183903 h 6867039"/>
                  <a:gd name="connsiteX13" fmla="*/ 1953011 w 6348364"/>
                  <a:gd name="connsiteY13" fmla="*/ 308963 h 6867039"/>
                  <a:gd name="connsiteX14" fmla="*/ 1806428 w 6348364"/>
                  <a:gd name="connsiteY14" fmla="*/ 434024 h 6867039"/>
                  <a:gd name="connsiteX15" fmla="*/ 1666311 w 6348364"/>
                  <a:gd name="connsiteY15" fmla="*/ 569865 h 6867039"/>
                  <a:gd name="connsiteX16" fmla="*/ 1534817 w 6348364"/>
                  <a:gd name="connsiteY16" fmla="*/ 712175 h 6867039"/>
                  <a:gd name="connsiteX17" fmla="*/ 1411945 w 6348364"/>
                  <a:gd name="connsiteY17" fmla="*/ 858797 h 6867039"/>
                  <a:gd name="connsiteX18" fmla="*/ 1293385 w 6348364"/>
                  <a:gd name="connsiteY18" fmla="*/ 1009732 h 6867039"/>
                  <a:gd name="connsiteX19" fmla="*/ 1185603 w 6348364"/>
                  <a:gd name="connsiteY19" fmla="*/ 1164979 h 6867039"/>
                  <a:gd name="connsiteX20" fmla="*/ 1084288 w 6348364"/>
                  <a:gd name="connsiteY20" fmla="*/ 1328851 h 6867039"/>
                  <a:gd name="connsiteX21" fmla="*/ 987284 w 6348364"/>
                  <a:gd name="connsiteY21" fmla="*/ 1490567 h 6867039"/>
                  <a:gd name="connsiteX22" fmla="*/ 905370 w 6348364"/>
                  <a:gd name="connsiteY22" fmla="*/ 1660908 h 6867039"/>
                  <a:gd name="connsiteX23" fmla="*/ 825611 w 6348364"/>
                  <a:gd name="connsiteY23" fmla="*/ 1833405 h 6867039"/>
                  <a:gd name="connsiteX24" fmla="*/ 758786 w 6348364"/>
                  <a:gd name="connsiteY24" fmla="*/ 2008058 h 6867039"/>
                  <a:gd name="connsiteX25" fmla="*/ 694117 w 6348364"/>
                  <a:gd name="connsiteY25" fmla="*/ 2187023 h 6867039"/>
                  <a:gd name="connsiteX26" fmla="*/ 642381 w 6348364"/>
                  <a:gd name="connsiteY26" fmla="*/ 2368145 h 6867039"/>
                  <a:gd name="connsiteX27" fmla="*/ 599269 w 6348364"/>
                  <a:gd name="connsiteY27" fmla="*/ 2551423 h 6867039"/>
                  <a:gd name="connsiteX28" fmla="*/ 562623 w 6348364"/>
                  <a:gd name="connsiteY28" fmla="*/ 2739014 h 6867039"/>
                  <a:gd name="connsiteX29" fmla="*/ 538911 w 6348364"/>
                  <a:gd name="connsiteY29" fmla="*/ 2924448 h 6867039"/>
                  <a:gd name="connsiteX30" fmla="*/ 523821 w 6348364"/>
                  <a:gd name="connsiteY30" fmla="*/ 3112038 h 6867039"/>
                  <a:gd name="connsiteX31" fmla="*/ 515198 w 6348364"/>
                  <a:gd name="connsiteY31" fmla="*/ 3301785 h 6867039"/>
                  <a:gd name="connsiteX32" fmla="*/ 515198 w 6348364"/>
                  <a:gd name="connsiteY32" fmla="*/ 3396658 h 6867039"/>
                  <a:gd name="connsiteX33" fmla="*/ 515198 w 6348364"/>
                  <a:gd name="connsiteY33" fmla="*/ 3491531 h 6867039"/>
                  <a:gd name="connsiteX34" fmla="*/ 519510 w 6348364"/>
                  <a:gd name="connsiteY34" fmla="*/ 3584249 h 6867039"/>
                  <a:gd name="connsiteX35" fmla="*/ 528132 w 6348364"/>
                  <a:gd name="connsiteY35" fmla="*/ 3679122 h 6867039"/>
                  <a:gd name="connsiteX36" fmla="*/ 538911 w 6348364"/>
                  <a:gd name="connsiteY36" fmla="*/ 3773995 h 6867039"/>
                  <a:gd name="connsiteX37" fmla="*/ 551844 w 6348364"/>
                  <a:gd name="connsiteY37" fmla="*/ 3868868 h 6867039"/>
                  <a:gd name="connsiteX38" fmla="*/ 562623 w 6348364"/>
                  <a:gd name="connsiteY38" fmla="*/ 3965898 h 6867039"/>
                  <a:gd name="connsiteX39" fmla="*/ 579868 w 6348364"/>
                  <a:gd name="connsiteY39" fmla="*/ 4060771 h 6867039"/>
                  <a:gd name="connsiteX40" fmla="*/ 599269 w 6348364"/>
                  <a:gd name="connsiteY40" fmla="*/ 4155645 h 6867039"/>
                  <a:gd name="connsiteX41" fmla="*/ 622981 w 6348364"/>
                  <a:gd name="connsiteY41" fmla="*/ 4246205 h 6867039"/>
                  <a:gd name="connsiteX42" fmla="*/ 646693 w 6348364"/>
                  <a:gd name="connsiteY42" fmla="*/ 4343235 h 6867039"/>
                  <a:gd name="connsiteX43" fmla="*/ 674716 w 6348364"/>
                  <a:gd name="connsiteY43" fmla="*/ 4433796 h 6867039"/>
                  <a:gd name="connsiteX44" fmla="*/ 702739 w 6348364"/>
                  <a:gd name="connsiteY44" fmla="*/ 4528669 h 6867039"/>
                  <a:gd name="connsiteX45" fmla="*/ 737230 w 6348364"/>
                  <a:gd name="connsiteY45" fmla="*/ 4619230 h 6867039"/>
                  <a:gd name="connsiteX46" fmla="*/ 769564 w 6348364"/>
                  <a:gd name="connsiteY46" fmla="*/ 4716260 h 6867039"/>
                  <a:gd name="connsiteX47" fmla="*/ 810521 w 6348364"/>
                  <a:gd name="connsiteY47" fmla="*/ 4806820 h 6867039"/>
                  <a:gd name="connsiteX48" fmla="*/ 849323 w 6348364"/>
                  <a:gd name="connsiteY48" fmla="*/ 4897381 h 6867039"/>
                  <a:gd name="connsiteX49" fmla="*/ 892436 w 6348364"/>
                  <a:gd name="connsiteY49" fmla="*/ 4990098 h 6867039"/>
                  <a:gd name="connsiteX50" fmla="*/ 935549 w 6348364"/>
                  <a:gd name="connsiteY50" fmla="*/ 5076347 h 6867039"/>
                  <a:gd name="connsiteX51" fmla="*/ 985128 w 6348364"/>
                  <a:gd name="connsiteY51" fmla="*/ 5164751 h 6867039"/>
                  <a:gd name="connsiteX52" fmla="*/ 1034708 w 6348364"/>
                  <a:gd name="connsiteY52" fmla="*/ 5251000 h 6867039"/>
                  <a:gd name="connsiteX53" fmla="*/ 1086444 w 6348364"/>
                  <a:gd name="connsiteY53" fmla="*/ 5335092 h 6867039"/>
                  <a:gd name="connsiteX54" fmla="*/ 1138179 w 6348364"/>
                  <a:gd name="connsiteY54" fmla="*/ 5419184 h 6867039"/>
                  <a:gd name="connsiteX55" fmla="*/ 1194226 w 6348364"/>
                  <a:gd name="connsiteY55" fmla="*/ 5501120 h 6867039"/>
                  <a:gd name="connsiteX56" fmla="*/ 1254584 w 6348364"/>
                  <a:gd name="connsiteY56" fmla="*/ 5580900 h 6867039"/>
                  <a:gd name="connsiteX57" fmla="*/ 1312786 w 6348364"/>
                  <a:gd name="connsiteY57" fmla="*/ 5656368 h 6867039"/>
                  <a:gd name="connsiteX58" fmla="*/ 1373144 w 6348364"/>
                  <a:gd name="connsiteY58" fmla="*/ 5731835 h 6867039"/>
                  <a:gd name="connsiteX59" fmla="*/ 1435657 w 6348364"/>
                  <a:gd name="connsiteY59" fmla="*/ 5807303 h 6867039"/>
                  <a:gd name="connsiteX60" fmla="*/ 1500327 w 6348364"/>
                  <a:gd name="connsiteY60" fmla="*/ 5878457 h 6867039"/>
                  <a:gd name="connsiteX61" fmla="*/ 1567152 w 6348364"/>
                  <a:gd name="connsiteY61" fmla="*/ 5949612 h 6867039"/>
                  <a:gd name="connsiteX62" fmla="*/ 1633977 w 6348364"/>
                  <a:gd name="connsiteY62" fmla="*/ 6018611 h 6867039"/>
                  <a:gd name="connsiteX63" fmla="*/ 1707268 w 6348364"/>
                  <a:gd name="connsiteY63" fmla="*/ 6085454 h 6867039"/>
                  <a:gd name="connsiteX64" fmla="*/ 1774093 w 6348364"/>
                  <a:gd name="connsiteY64" fmla="*/ 6147984 h 6867039"/>
                  <a:gd name="connsiteX65" fmla="*/ 1849541 w 6348364"/>
                  <a:gd name="connsiteY65" fmla="*/ 6212670 h 6867039"/>
                  <a:gd name="connsiteX66" fmla="*/ 1996124 w 6348364"/>
                  <a:gd name="connsiteY66" fmla="*/ 6335574 h 6867039"/>
                  <a:gd name="connsiteX67" fmla="*/ 2151330 w 6348364"/>
                  <a:gd name="connsiteY67" fmla="*/ 6447697 h 6867039"/>
                  <a:gd name="connsiteX68" fmla="*/ 2313004 w 6348364"/>
                  <a:gd name="connsiteY68" fmla="*/ 6551195 h 6867039"/>
                  <a:gd name="connsiteX69" fmla="*/ 2476832 w 6348364"/>
                  <a:gd name="connsiteY69" fmla="*/ 6650381 h 6867039"/>
                  <a:gd name="connsiteX70" fmla="*/ 2647128 w 6348364"/>
                  <a:gd name="connsiteY70" fmla="*/ 6736630 h 6867039"/>
                  <a:gd name="connsiteX71" fmla="*/ 2821735 w 6348364"/>
                  <a:gd name="connsiteY71" fmla="*/ 6820722 h 6867039"/>
                  <a:gd name="connsiteX72" fmla="*/ 2930212 w 6348364"/>
                  <a:gd name="connsiteY72" fmla="*/ 6864928 h 6867039"/>
                  <a:gd name="connsiteX73" fmla="*/ 1812362 w 6348364"/>
                  <a:gd name="connsiteY73" fmla="*/ 6864928 h 6867039"/>
                  <a:gd name="connsiteX74" fmla="*/ 1746070 w 6348364"/>
                  <a:gd name="connsiteY74" fmla="*/ 6820722 h 6867039"/>
                  <a:gd name="connsiteX75" fmla="*/ 1662000 w 6348364"/>
                  <a:gd name="connsiteY75" fmla="*/ 6760348 h 6867039"/>
                  <a:gd name="connsiteX76" fmla="*/ 1582241 w 6348364"/>
                  <a:gd name="connsiteY76" fmla="*/ 6697818 h 6867039"/>
                  <a:gd name="connsiteX77" fmla="*/ 1504638 w 6348364"/>
                  <a:gd name="connsiteY77" fmla="*/ 6633131 h 6867039"/>
                  <a:gd name="connsiteX78" fmla="*/ 1429191 w 6348364"/>
                  <a:gd name="connsiteY78" fmla="*/ 6570601 h 6867039"/>
                  <a:gd name="connsiteX79" fmla="*/ 1353743 w 6348364"/>
                  <a:gd name="connsiteY79" fmla="*/ 6501603 h 6867039"/>
                  <a:gd name="connsiteX80" fmla="*/ 1278296 w 6348364"/>
                  <a:gd name="connsiteY80" fmla="*/ 6430448 h 6867039"/>
                  <a:gd name="connsiteX81" fmla="*/ 1207159 w 6348364"/>
                  <a:gd name="connsiteY81" fmla="*/ 6359293 h 6867039"/>
                  <a:gd name="connsiteX82" fmla="*/ 1133868 w 6348364"/>
                  <a:gd name="connsiteY82" fmla="*/ 6288138 h 6867039"/>
                  <a:gd name="connsiteX83" fmla="*/ 1062731 w 6348364"/>
                  <a:gd name="connsiteY83" fmla="*/ 6212670 h 6867039"/>
                  <a:gd name="connsiteX84" fmla="*/ 995907 w 6348364"/>
                  <a:gd name="connsiteY84" fmla="*/ 6137203 h 6867039"/>
                  <a:gd name="connsiteX85" fmla="*/ 933393 w 6348364"/>
                  <a:gd name="connsiteY85" fmla="*/ 6057423 h 6867039"/>
                  <a:gd name="connsiteX86" fmla="*/ 868724 w 6348364"/>
                  <a:gd name="connsiteY86" fmla="*/ 5973331 h 6867039"/>
                  <a:gd name="connsiteX87" fmla="*/ 806210 w 6348364"/>
                  <a:gd name="connsiteY87" fmla="*/ 5891395 h 6867039"/>
                  <a:gd name="connsiteX88" fmla="*/ 745852 w 6348364"/>
                  <a:gd name="connsiteY88" fmla="*/ 5807303 h 6867039"/>
                  <a:gd name="connsiteX89" fmla="*/ 685494 w 6348364"/>
                  <a:gd name="connsiteY89" fmla="*/ 5721054 h 6867039"/>
                  <a:gd name="connsiteX90" fmla="*/ 631603 w 6348364"/>
                  <a:gd name="connsiteY90" fmla="*/ 5632649 h 6867039"/>
                  <a:gd name="connsiteX91" fmla="*/ 575556 w 6348364"/>
                  <a:gd name="connsiteY91" fmla="*/ 5542088 h 6867039"/>
                  <a:gd name="connsiteX92" fmla="*/ 523821 w 6348364"/>
                  <a:gd name="connsiteY92" fmla="*/ 5449371 h 6867039"/>
                  <a:gd name="connsiteX93" fmla="*/ 472086 w 6348364"/>
                  <a:gd name="connsiteY93" fmla="*/ 5354498 h 6867039"/>
                  <a:gd name="connsiteX94" fmla="*/ 424662 w 6348364"/>
                  <a:gd name="connsiteY94" fmla="*/ 5259625 h 6867039"/>
                  <a:gd name="connsiteX95" fmla="*/ 377237 w 6348364"/>
                  <a:gd name="connsiteY95" fmla="*/ 5160439 h 6867039"/>
                  <a:gd name="connsiteX96" fmla="*/ 334125 w 6348364"/>
                  <a:gd name="connsiteY96" fmla="*/ 5065566 h 6867039"/>
                  <a:gd name="connsiteX97" fmla="*/ 293167 w 6348364"/>
                  <a:gd name="connsiteY97" fmla="*/ 4966380 h 6867039"/>
                  <a:gd name="connsiteX98" fmla="*/ 254366 w 6348364"/>
                  <a:gd name="connsiteY98" fmla="*/ 4867194 h 6867039"/>
                  <a:gd name="connsiteX99" fmla="*/ 217720 w 6348364"/>
                  <a:gd name="connsiteY99" fmla="*/ 4768009 h 6867039"/>
                  <a:gd name="connsiteX100" fmla="*/ 187541 w 6348364"/>
                  <a:gd name="connsiteY100" fmla="*/ 4668823 h 6867039"/>
                  <a:gd name="connsiteX101" fmla="*/ 159518 w 6348364"/>
                  <a:gd name="connsiteY101" fmla="*/ 4569637 h 6867039"/>
                  <a:gd name="connsiteX102" fmla="*/ 131494 w 6348364"/>
                  <a:gd name="connsiteY102" fmla="*/ 4470451 h 6867039"/>
                  <a:gd name="connsiteX103" fmla="*/ 107782 w 6348364"/>
                  <a:gd name="connsiteY103" fmla="*/ 4366953 h 6867039"/>
                  <a:gd name="connsiteX104" fmla="*/ 84070 w 6348364"/>
                  <a:gd name="connsiteY104" fmla="*/ 4267768 h 6867039"/>
                  <a:gd name="connsiteX105" fmla="*/ 62514 w 6348364"/>
                  <a:gd name="connsiteY105" fmla="*/ 4168582 h 6867039"/>
                  <a:gd name="connsiteX106" fmla="*/ 47424 w 6348364"/>
                  <a:gd name="connsiteY106" fmla="*/ 4065084 h 6867039"/>
                  <a:gd name="connsiteX107" fmla="*/ 32335 w 6348364"/>
                  <a:gd name="connsiteY107" fmla="*/ 3965898 h 6867039"/>
                  <a:gd name="connsiteX108" fmla="*/ 19401 w 6348364"/>
                  <a:gd name="connsiteY108" fmla="*/ 3862400 h 6867039"/>
                  <a:gd name="connsiteX109" fmla="*/ 12934 w 6348364"/>
                  <a:gd name="connsiteY109" fmla="*/ 3763214 h 6867039"/>
                  <a:gd name="connsiteX110" fmla="*/ 4311 w 6348364"/>
                  <a:gd name="connsiteY110" fmla="*/ 3659716 h 6867039"/>
                  <a:gd name="connsiteX111" fmla="*/ 0 w 6348364"/>
                  <a:gd name="connsiteY111" fmla="*/ 3560530 h 6867039"/>
                  <a:gd name="connsiteX112" fmla="*/ 0 w 6348364"/>
                  <a:gd name="connsiteY112" fmla="*/ 3457032 h 6867039"/>
                  <a:gd name="connsiteX113" fmla="*/ 0 w 6348364"/>
                  <a:gd name="connsiteY113" fmla="*/ 3357846 h 6867039"/>
                  <a:gd name="connsiteX114" fmla="*/ 4311 w 6348364"/>
                  <a:gd name="connsiteY114" fmla="*/ 3258660 h 6867039"/>
                  <a:gd name="connsiteX115" fmla="*/ 8623 w 6348364"/>
                  <a:gd name="connsiteY115" fmla="*/ 3155162 h 6867039"/>
                  <a:gd name="connsiteX116" fmla="*/ 15090 w 6348364"/>
                  <a:gd name="connsiteY116" fmla="*/ 3055977 h 6867039"/>
                  <a:gd name="connsiteX117" fmla="*/ 28023 w 6348364"/>
                  <a:gd name="connsiteY117" fmla="*/ 2956791 h 6867039"/>
                  <a:gd name="connsiteX118" fmla="*/ 38802 w 6348364"/>
                  <a:gd name="connsiteY118" fmla="*/ 2857605 h 6867039"/>
                  <a:gd name="connsiteX119" fmla="*/ 56047 w 6348364"/>
                  <a:gd name="connsiteY119" fmla="*/ 2758419 h 6867039"/>
                  <a:gd name="connsiteX120" fmla="*/ 71136 w 6348364"/>
                  <a:gd name="connsiteY120" fmla="*/ 2659234 h 6867039"/>
                  <a:gd name="connsiteX121" fmla="*/ 90537 w 6348364"/>
                  <a:gd name="connsiteY121" fmla="*/ 2560048 h 6867039"/>
                  <a:gd name="connsiteX122" fmla="*/ 112093 w 6348364"/>
                  <a:gd name="connsiteY122" fmla="*/ 2463018 h 6867039"/>
                  <a:gd name="connsiteX123" fmla="*/ 137961 w 6348364"/>
                  <a:gd name="connsiteY123" fmla="*/ 2363833 h 6867039"/>
                  <a:gd name="connsiteX124" fmla="*/ 161673 w 6348364"/>
                  <a:gd name="connsiteY124" fmla="*/ 2268959 h 6867039"/>
                  <a:gd name="connsiteX125" fmla="*/ 226343 w 6348364"/>
                  <a:gd name="connsiteY125" fmla="*/ 2079213 h 6867039"/>
                  <a:gd name="connsiteX126" fmla="*/ 293167 w 6348364"/>
                  <a:gd name="connsiteY126" fmla="*/ 1891622 h 6867039"/>
                  <a:gd name="connsiteX127" fmla="*/ 334125 w 6348364"/>
                  <a:gd name="connsiteY127" fmla="*/ 1801062 h 6867039"/>
                  <a:gd name="connsiteX128" fmla="*/ 372926 w 6348364"/>
                  <a:gd name="connsiteY128" fmla="*/ 1710501 h 6867039"/>
                  <a:gd name="connsiteX129" fmla="*/ 411728 w 6348364"/>
                  <a:gd name="connsiteY129" fmla="*/ 1617784 h 6867039"/>
                  <a:gd name="connsiteX130" fmla="*/ 461307 w 6348364"/>
                  <a:gd name="connsiteY130" fmla="*/ 1527223 h 6867039"/>
                  <a:gd name="connsiteX131" fmla="*/ 504420 w 6348364"/>
                  <a:gd name="connsiteY131" fmla="*/ 1438818 h 6867039"/>
                  <a:gd name="connsiteX132" fmla="*/ 556156 w 6348364"/>
                  <a:gd name="connsiteY132" fmla="*/ 1352570 h 6867039"/>
                  <a:gd name="connsiteX133" fmla="*/ 603580 w 6348364"/>
                  <a:gd name="connsiteY133" fmla="*/ 1264165 h 6867039"/>
                  <a:gd name="connsiteX134" fmla="*/ 659626 w 6348364"/>
                  <a:gd name="connsiteY134" fmla="*/ 1182229 h 6867039"/>
                  <a:gd name="connsiteX135" fmla="*/ 713518 w 6348364"/>
                  <a:gd name="connsiteY135" fmla="*/ 1098137 h 6867039"/>
                  <a:gd name="connsiteX136" fmla="*/ 769564 w 6348364"/>
                  <a:gd name="connsiteY136" fmla="*/ 1014044 h 6867039"/>
                  <a:gd name="connsiteX137" fmla="*/ 829922 w 6348364"/>
                  <a:gd name="connsiteY137" fmla="*/ 932108 h 6867039"/>
                  <a:gd name="connsiteX138" fmla="*/ 892436 w 6348364"/>
                  <a:gd name="connsiteY138" fmla="*/ 852329 h 6867039"/>
                  <a:gd name="connsiteX139" fmla="*/ 957105 w 6348364"/>
                  <a:gd name="connsiteY139" fmla="*/ 772549 h 6867039"/>
                  <a:gd name="connsiteX140" fmla="*/ 1019619 w 6348364"/>
                  <a:gd name="connsiteY140" fmla="*/ 697081 h 6867039"/>
                  <a:gd name="connsiteX141" fmla="*/ 1086444 w 6348364"/>
                  <a:gd name="connsiteY141" fmla="*/ 621614 h 6867039"/>
                  <a:gd name="connsiteX142" fmla="*/ 1159735 w 6348364"/>
                  <a:gd name="connsiteY142" fmla="*/ 546147 h 6867039"/>
                  <a:gd name="connsiteX143" fmla="*/ 1230872 w 6348364"/>
                  <a:gd name="connsiteY143" fmla="*/ 474991 h 6867039"/>
                  <a:gd name="connsiteX144" fmla="*/ 1302008 w 6348364"/>
                  <a:gd name="connsiteY144" fmla="*/ 403836 h 6867039"/>
                  <a:gd name="connsiteX145" fmla="*/ 1377455 w 6348364"/>
                  <a:gd name="connsiteY145" fmla="*/ 332682 h 6867039"/>
                  <a:gd name="connsiteX146" fmla="*/ 1452903 w 6348364"/>
                  <a:gd name="connsiteY146" fmla="*/ 263683 h 6867039"/>
                  <a:gd name="connsiteX147" fmla="*/ 1532661 w 6348364"/>
                  <a:gd name="connsiteY147" fmla="*/ 201153 h 6867039"/>
                  <a:gd name="connsiteX148" fmla="*/ 1614576 w 6348364"/>
                  <a:gd name="connsiteY148" fmla="*/ 136466 h 6867039"/>
                  <a:gd name="connsiteX149" fmla="*/ 1698646 w 6348364"/>
                  <a:gd name="connsiteY149" fmla="*/ 73936 h 6867039"/>
                  <a:gd name="connsiteX150" fmla="*/ 1782716 w 6348364"/>
                  <a:gd name="connsiteY150" fmla="*/ 13562 h 6867039"/>
                  <a:gd name="connsiteX151" fmla="*/ 1802802 w 6348364"/>
                  <a:gd name="connsiteY151" fmla="*/ 0 h 6867039"/>
                  <a:gd name="connsiteX0" fmla="*/ 6054642 w 6197470"/>
                  <a:gd name="connsiteY0" fmla="*/ 6867039 h 6867039"/>
                  <a:gd name="connsiteX1" fmla="*/ 5977765 w 6197470"/>
                  <a:gd name="connsiteY1" fmla="*/ 6864928 h 6867039"/>
                  <a:gd name="connsiteX2" fmla="*/ 6016396 w 6197470"/>
                  <a:gd name="connsiteY2" fmla="*/ 6848753 h 6867039"/>
                  <a:gd name="connsiteX3" fmla="*/ 6106932 w 6197470"/>
                  <a:gd name="connsiteY3" fmla="*/ 6807785 h 6867039"/>
                  <a:gd name="connsiteX4" fmla="*/ 6197470 w 6197470"/>
                  <a:gd name="connsiteY4" fmla="*/ 6764660 h 6867039"/>
                  <a:gd name="connsiteX5" fmla="*/ 6054642 w 6197470"/>
                  <a:gd name="connsiteY5" fmla="*/ 6867039 h 6867039"/>
                  <a:gd name="connsiteX6" fmla="*/ 1802802 w 6197470"/>
                  <a:gd name="connsiteY6" fmla="*/ 0 h 6867039"/>
                  <a:gd name="connsiteX7" fmla="*/ 2367371 w 6197470"/>
                  <a:gd name="connsiteY7" fmla="*/ 0 h 6867039"/>
                  <a:gd name="connsiteX8" fmla="*/ 2345338 w 6197470"/>
                  <a:gd name="connsiteY8" fmla="*/ 13562 h 6867039"/>
                  <a:gd name="connsiteX9" fmla="*/ 2261268 w 6197470"/>
                  <a:gd name="connsiteY9" fmla="*/ 69624 h 6867039"/>
                  <a:gd name="connsiteX10" fmla="*/ 2181509 w 6197470"/>
                  <a:gd name="connsiteY10" fmla="*/ 129998 h 6867039"/>
                  <a:gd name="connsiteX11" fmla="*/ 2103906 w 6197470"/>
                  <a:gd name="connsiteY11" fmla="*/ 183903 h 6867039"/>
                  <a:gd name="connsiteX12" fmla="*/ 1953011 w 6197470"/>
                  <a:gd name="connsiteY12" fmla="*/ 308963 h 6867039"/>
                  <a:gd name="connsiteX13" fmla="*/ 1806428 w 6197470"/>
                  <a:gd name="connsiteY13" fmla="*/ 434024 h 6867039"/>
                  <a:gd name="connsiteX14" fmla="*/ 1666311 w 6197470"/>
                  <a:gd name="connsiteY14" fmla="*/ 569865 h 6867039"/>
                  <a:gd name="connsiteX15" fmla="*/ 1534817 w 6197470"/>
                  <a:gd name="connsiteY15" fmla="*/ 712175 h 6867039"/>
                  <a:gd name="connsiteX16" fmla="*/ 1411945 w 6197470"/>
                  <a:gd name="connsiteY16" fmla="*/ 858797 h 6867039"/>
                  <a:gd name="connsiteX17" fmla="*/ 1293385 w 6197470"/>
                  <a:gd name="connsiteY17" fmla="*/ 1009732 h 6867039"/>
                  <a:gd name="connsiteX18" fmla="*/ 1185603 w 6197470"/>
                  <a:gd name="connsiteY18" fmla="*/ 1164979 h 6867039"/>
                  <a:gd name="connsiteX19" fmla="*/ 1084288 w 6197470"/>
                  <a:gd name="connsiteY19" fmla="*/ 1328851 h 6867039"/>
                  <a:gd name="connsiteX20" fmla="*/ 987284 w 6197470"/>
                  <a:gd name="connsiteY20" fmla="*/ 1490567 h 6867039"/>
                  <a:gd name="connsiteX21" fmla="*/ 905370 w 6197470"/>
                  <a:gd name="connsiteY21" fmla="*/ 1660908 h 6867039"/>
                  <a:gd name="connsiteX22" fmla="*/ 825611 w 6197470"/>
                  <a:gd name="connsiteY22" fmla="*/ 1833405 h 6867039"/>
                  <a:gd name="connsiteX23" fmla="*/ 758786 w 6197470"/>
                  <a:gd name="connsiteY23" fmla="*/ 2008058 h 6867039"/>
                  <a:gd name="connsiteX24" fmla="*/ 694117 w 6197470"/>
                  <a:gd name="connsiteY24" fmla="*/ 2187023 h 6867039"/>
                  <a:gd name="connsiteX25" fmla="*/ 642381 w 6197470"/>
                  <a:gd name="connsiteY25" fmla="*/ 2368145 h 6867039"/>
                  <a:gd name="connsiteX26" fmla="*/ 599269 w 6197470"/>
                  <a:gd name="connsiteY26" fmla="*/ 2551423 h 6867039"/>
                  <a:gd name="connsiteX27" fmla="*/ 562623 w 6197470"/>
                  <a:gd name="connsiteY27" fmla="*/ 2739014 h 6867039"/>
                  <a:gd name="connsiteX28" fmla="*/ 538911 w 6197470"/>
                  <a:gd name="connsiteY28" fmla="*/ 2924448 h 6867039"/>
                  <a:gd name="connsiteX29" fmla="*/ 523821 w 6197470"/>
                  <a:gd name="connsiteY29" fmla="*/ 3112038 h 6867039"/>
                  <a:gd name="connsiteX30" fmla="*/ 515198 w 6197470"/>
                  <a:gd name="connsiteY30" fmla="*/ 3301785 h 6867039"/>
                  <a:gd name="connsiteX31" fmla="*/ 515198 w 6197470"/>
                  <a:gd name="connsiteY31" fmla="*/ 3396658 h 6867039"/>
                  <a:gd name="connsiteX32" fmla="*/ 515198 w 6197470"/>
                  <a:gd name="connsiteY32" fmla="*/ 3491531 h 6867039"/>
                  <a:gd name="connsiteX33" fmla="*/ 519510 w 6197470"/>
                  <a:gd name="connsiteY33" fmla="*/ 3584249 h 6867039"/>
                  <a:gd name="connsiteX34" fmla="*/ 528132 w 6197470"/>
                  <a:gd name="connsiteY34" fmla="*/ 3679122 h 6867039"/>
                  <a:gd name="connsiteX35" fmla="*/ 538911 w 6197470"/>
                  <a:gd name="connsiteY35" fmla="*/ 3773995 h 6867039"/>
                  <a:gd name="connsiteX36" fmla="*/ 551844 w 6197470"/>
                  <a:gd name="connsiteY36" fmla="*/ 3868868 h 6867039"/>
                  <a:gd name="connsiteX37" fmla="*/ 562623 w 6197470"/>
                  <a:gd name="connsiteY37" fmla="*/ 3965898 h 6867039"/>
                  <a:gd name="connsiteX38" fmla="*/ 579868 w 6197470"/>
                  <a:gd name="connsiteY38" fmla="*/ 4060771 h 6867039"/>
                  <a:gd name="connsiteX39" fmla="*/ 599269 w 6197470"/>
                  <a:gd name="connsiteY39" fmla="*/ 4155645 h 6867039"/>
                  <a:gd name="connsiteX40" fmla="*/ 622981 w 6197470"/>
                  <a:gd name="connsiteY40" fmla="*/ 4246205 h 6867039"/>
                  <a:gd name="connsiteX41" fmla="*/ 646693 w 6197470"/>
                  <a:gd name="connsiteY41" fmla="*/ 4343235 h 6867039"/>
                  <a:gd name="connsiteX42" fmla="*/ 674716 w 6197470"/>
                  <a:gd name="connsiteY42" fmla="*/ 4433796 h 6867039"/>
                  <a:gd name="connsiteX43" fmla="*/ 702739 w 6197470"/>
                  <a:gd name="connsiteY43" fmla="*/ 4528669 h 6867039"/>
                  <a:gd name="connsiteX44" fmla="*/ 737230 w 6197470"/>
                  <a:gd name="connsiteY44" fmla="*/ 4619230 h 6867039"/>
                  <a:gd name="connsiteX45" fmla="*/ 769564 w 6197470"/>
                  <a:gd name="connsiteY45" fmla="*/ 4716260 h 6867039"/>
                  <a:gd name="connsiteX46" fmla="*/ 810521 w 6197470"/>
                  <a:gd name="connsiteY46" fmla="*/ 4806820 h 6867039"/>
                  <a:gd name="connsiteX47" fmla="*/ 849323 w 6197470"/>
                  <a:gd name="connsiteY47" fmla="*/ 4897381 h 6867039"/>
                  <a:gd name="connsiteX48" fmla="*/ 892436 w 6197470"/>
                  <a:gd name="connsiteY48" fmla="*/ 4990098 h 6867039"/>
                  <a:gd name="connsiteX49" fmla="*/ 935549 w 6197470"/>
                  <a:gd name="connsiteY49" fmla="*/ 5076347 h 6867039"/>
                  <a:gd name="connsiteX50" fmla="*/ 985128 w 6197470"/>
                  <a:gd name="connsiteY50" fmla="*/ 5164751 h 6867039"/>
                  <a:gd name="connsiteX51" fmla="*/ 1034708 w 6197470"/>
                  <a:gd name="connsiteY51" fmla="*/ 5251000 h 6867039"/>
                  <a:gd name="connsiteX52" fmla="*/ 1086444 w 6197470"/>
                  <a:gd name="connsiteY52" fmla="*/ 5335092 h 6867039"/>
                  <a:gd name="connsiteX53" fmla="*/ 1138179 w 6197470"/>
                  <a:gd name="connsiteY53" fmla="*/ 5419184 h 6867039"/>
                  <a:gd name="connsiteX54" fmla="*/ 1194226 w 6197470"/>
                  <a:gd name="connsiteY54" fmla="*/ 5501120 h 6867039"/>
                  <a:gd name="connsiteX55" fmla="*/ 1254584 w 6197470"/>
                  <a:gd name="connsiteY55" fmla="*/ 5580900 h 6867039"/>
                  <a:gd name="connsiteX56" fmla="*/ 1312786 w 6197470"/>
                  <a:gd name="connsiteY56" fmla="*/ 5656368 h 6867039"/>
                  <a:gd name="connsiteX57" fmla="*/ 1373144 w 6197470"/>
                  <a:gd name="connsiteY57" fmla="*/ 5731835 h 6867039"/>
                  <a:gd name="connsiteX58" fmla="*/ 1435657 w 6197470"/>
                  <a:gd name="connsiteY58" fmla="*/ 5807303 h 6867039"/>
                  <a:gd name="connsiteX59" fmla="*/ 1500327 w 6197470"/>
                  <a:gd name="connsiteY59" fmla="*/ 5878457 h 6867039"/>
                  <a:gd name="connsiteX60" fmla="*/ 1567152 w 6197470"/>
                  <a:gd name="connsiteY60" fmla="*/ 5949612 h 6867039"/>
                  <a:gd name="connsiteX61" fmla="*/ 1633977 w 6197470"/>
                  <a:gd name="connsiteY61" fmla="*/ 6018611 h 6867039"/>
                  <a:gd name="connsiteX62" fmla="*/ 1707268 w 6197470"/>
                  <a:gd name="connsiteY62" fmla="*/ 6085454 h 6867039"/>
                  <a:gd name="connsiteX63" fmla="*/ 1774093 w 6197470"/>
                  <a:gd name="connsiteY63" fmla="*/ 6147984 h 6867039"/>
                  <a:gd name="connsiteX64" fmla="*/ 1849541 w 6197470"/>
                  <a:gd name="connsiteY64" fmla="*/ 6212670 h 6867039"/>
                  <a:gd name="connsiteX65" fmla="*/ 1996124 w 6197470"/>
                  <a:gd name="connsiteY65" fmla="*/ 6335574 h 6867039"/>
                  <a:gd name="connsiteX66" fmla="*/ 2151330 w 6197470"/>
                  <a:gd name="connsiteY66" fmla="*/ 6447697 h 6867039"/>
                  <a:gd name="connsiteX67" fmla="*/ 2313004 w 6197470"/>
                  <a:gd name="connsiteY67" fmla="*/ 6551195 h 6867039"/>
                  <a:gd name="connsiteX68" fmla="*/ 2476832 w 6197470"/>
                  <a:gd name="connsiteY68" fmla="*/ 6650381 h 6867039"/>
                  <a:gd name="connsiteX69" fmla="*/ 2647128 w 6197470"/>
                  <a:gd name="connsiteY69" fmla="*/ 6736630 h 6867039"/>
                  <a:gd name="connsiteX70" fmla="*/ 2821735 w 6197470"/>
                  <a:gd name="connsiteY70" fmla="*/ 6820722 h 6867039"/>
                  <a:gd name="connsiteX71" fmla="*/ 2930212 w 6197470"/>
                  <a:gd name="connsiteY71" fmla="*/ 6864928 h 6867039"/>
                  <a:gd name="connsiteX72" fmla="*/ 1812362 w 6197470"/>
                  <a:gd name="connsiteY72" fmla="*/ 6864928 h 6867039"/>
                  <a:gd name="connsiteX73" fmla="*/ 1746070 w 6197470"/>
                  <a:gd name="connsiteY73" fmla="*/ 6820722 h 6867039"/>
                  <a:gd name="connsiteX74" fmla="*/ 1662000 w 6197470"/>
                  <a:gd name="connsiteY74" fmla="*/ 6760348 h 6867039"/>
                  <a:gd name="connsiteX75" fmla="*/ 1582241 w 6197470"/>
                  <a:gd name="connsiteY75" fmla="*/ 6697818 h 6867039"/>
                  <a:gd name="connsiteX76" fmla="*/ 1504638 w 6197470"/>
                  <a:gd name="connsiteY76" fmla="*/ 6633131 h 6867039"/>
                  <a:gd name="connsiteX77" fmla="*/ 1429191 w 6197470"/>
                  <a:gd name="connsiteY77" fmla="*/ 6570601 h 6867039"/>
                  <a:gd name="connsiteX78" fmla="*/ 1353743 w 6197470"/>
                  <a:gd name="connsiteY78" fmla="*/ 6501603 h 6867039"/>
                  <a:gd name="connsiteX79" fmla="*/ 1278296 w 6197470"/>
                  <a:gd name="connsiteY79" fmla="*/ 6430448 h 6867039"/>
                  <a:gd name="connsiteX80" fmla="*/ 1207159 w 6197470"/>
                  <a:gd name="connsiteY80" fmla="*/ 6359293 h 6867039"/>
                  <a:gd name="connsiteX81" fmla="*/ 1133868 w 6197470"/>
                  <a:gd name="connsiteY81" fmla="*/ 6288138 h 6867039"/>
                  <a:gd name="connsiteX82" fmla="*/ 1062731 w 6197470"/>
                  <a:gd name="connsiteY82" fmla="*/ 6212670 h 6867039"/>
                  <a:gd name="connsiteX83" fmla="*/ 995907 w 6197470"/>
                  <a:gd name="connsiteY83" fmla="*/ 6137203 h 6867039"/>
                  <a:gd name="connsiteX84" fmla="*/ 933393 w 6197470"/>
                  <a:gd name="connsiteY84" fmla="*/ 6057423 h 6867039"/>
                  <a:gd name="connsiteX85" fmla="*/ 868724 w 6197470"/>
                  <a:gd name="connsiteY85" fmla="*/ 5973331 h 6867039"/>
                  <a:gd name="connsiteX86" fmla="*/ 806210 w 6197470"/>
                  <a:gd name="connsiteY86" fmla="*/ 5891395 h 6867039"/>
                  <a:gd name="connsiteX87" fmla="*/ 745852 w 6197470"/>
                  <a:gd name="connsiteY87" fmla="*/ 5807303 h 6867039"/>
                  <a:gd name="connsiteX88" fmla="*/ 685494 w 6197470"/>
                  <a:gd name="connsiteY88" fmla="*/ 5721054 h 6867039"/>
                  <a:gd name="connsiteX89" fmla="*/ 631603 w 6197470"/>
                  <a:gd name="connsiteY89" fmla="*/ 5632649 h 6867039"/>
                  <a:gd name="connsiteX90" fmla="*/ 575556 w 6197470"/>
                  <a:gd name="connsiteY90" fmla="*/ 5542088 h 6867039"/>
                  <a:gd name="connsiteX91" fmla="*/ 523821 w 6197470"/>
                  <a:gd name="connsiteY91" fmla="*/ 5449371 h 6867039"/>
                  <a:gd name="connsiteX92" fmla="*/ 472086 w 6197470"/>
                  <a:gd name="connsiteY92" fmla="*/ 5354498 h 6867039"/>
                  <a:gd name="connsiteX93" fmla="*/ 424662 w 6197470"/>
                  <a:gd name="connsiteY93" fmla="*/ 5259625 h 6867039"/>
                  <a:gd name="connsiteX94" fmla="*/ 377237 w 6197470"/>
                  <a:gd name="connsiteY94" fmla="*/ 5160439 h 6867039"/>
                  <a:gd name="connsiteX95" fmla="*/ 334125 w 6197470"/>
                  <a:gd name="connsiteY95" fmla="*/ 5065566 h 6867039"/>
                  <a:gd name="connsiteX96" fmla="*/ 293167 w 6197470"/>
                  <a:gd name="connsiteY96" fmla="*/ 4966380 h 6867039"/>
                  <a:gd name="connsiteX97" fmla="*/ 254366 w 6197470"/>
                  <a:gd name="connsiteY97" fmla="*/ 4867194 h 6867039"/>
                  <a:gd name="connsiteX98" fmla="*/ 217720 w 6197470"/>
                  <a:gd name="connsiteY98" fmla="*/ 4768009 h 6867039"/>
                  <a:gd name="connsiteX99" fmla="*/ 187541 w 6197470"/>
                  <a:gd name="connsiteY99" fmla="*/ 4668823 h 6867039"/>
                  <a:gd name="connsiteX100" fmla="*/ 159518 w 6197470"/>
                  <a:gd name="connsiteY100" fmla="*/ 4569637 h 6867039"/>
                  <a:gd name="connsiteX101" fmla="*/ 131494 w 6197470"/>
                  <a:gd name="connsiteY101" fmla="*/ 4470451 h 6867039"/>
                  <a:gd name="connsiteX102" fmla="*/ 107782 w 6197470"/>
                  <a:gd name="connsiteY102" fmla="*/ 4366953 h 6867039"/>
                  <a:gd name="connsiteX103" fmla="*/ 84070 w 6197470"/>
                  <a:gd name="connsiteY103" fmla="*/ 4267768 h 6867039"/>
                  <a:gd name="connsiteX104" fmla="*/ 62514 w 6197470"/>
                  <a:gd name="connsiteY104" fmla="*/ 4168582 h 6867039"/>
                  <a:gd name="connsiteX105" fmla="*/ 47424 w 6197470"/>
                  <a:gd name="connsiteY105" fmla="*/ 4065084 h 6867039"/>
                  <a:gd name="connsiteX106" fmla="*/ 32335 w 6197470"/>
                  <a:gd name="connsiteY106" fmla="*/ 3965898 h 6867039"/>
                  <a:gd name="connsiteX107" fmla="*/ 19401 w 6197470"/>
                  <a:gd name="connsiteY107" fmla="*/ 3862400 h 6867039"/>
                  <a:gd name="connsiteX108" fmla="*/ 12934 w 6197470"/>
                  <a:gd name="connsiteY108" fmla="*/ 3763214 h 6867039"/>
                  <a:gd name="connsiteX109" fmla="*/ 4311 w 6197470"/>
                  <a:gd name="connsiteY109" fmla="*/ 3659716 h 6867039"/>
                  <a:gd name="connsiteX110" fmla="*/ 0 w 6197470"/>
                  <a:gd name="connsiteY110" fmla="*/ 3560530 h 6867039"/>
                  <a:gd name="connsiteX111" fmla="*/ 0 w 6197470"/>
                  <a:gd name="connsiteY111" fmla="*/ 3457032 h 6867039"/>
                  <a:gd name="connsiteX112" fmla="*/ 0 w 6197470"/>
                  <a:gd name="connsiteY112" fmla="*/ 3357846 h 6867039"/>
                  <a:gd name="connsiteX113" fmla="*/ 4311 w 6197470"/>
                  <a:gd name="connsiteY113" fmla="*/ 3258660 h 6867039"/>
                  <a:gd name="connsiteX114" fmla="*/ 8623 w 6197470"/>
                  <a:gd name="connsiteY114" fmla="*/ 3155162 h 6867039"/>
                  <a:gd name="connsiteX115" fmla="*/ 15090 w 6197470"/>
                  <a:gd name="connsiteY115" fmla="*/ 3055977 h 6867039"/>
                  <a:gd name="connsiteX116" fmla="*/ 28023 w 6197470"/>
                  <a:gd name="connsiteY116" fmla="*/ 2956791 h 6867039"/>
                  <a:gd name="connsiteX117" fmla="*/ 38802 w 6197470"/>
                  <a:gd name="connsiteY117" fmla="*/ 2857605 h 6867039"/>
                  <a:gd name="connsiteX118" fmla="*/ 56047 w 6197470"/>
                  <a:gd name="connsiteY118" fmla="*/ 2758419 h 6867039"/>
                  <a:gd name="connsiteX119" fmla="*/ 71136 w 6197470"/>
                  <a:gd name="connsiteY119" fmla="*/ 2659234 h 6867039"/>
                  <a:gd name="connsiteX120" fmla="*/ 90537 w 6197470"/>
                  <a:gd name="connsiteY120" fmla="*/ 2560048 h 6867039"/>
                  <a:gd name="connsiteX121" fmla="*/ 112093 w 6197470"/>
                  <a:gd name="connsiteY121" fmla="*/ 2463018 h 6867039"/>
                  <a:gd name="connsiteX122" fmla="*/ 137961 w 6197470"/>
                  <a:gd name="connsiteY122" fmla="*/ 2363833 h 6867039"/>
                  <a:gd name="connsiteX123" fmla="*/ 161673 w 6197470"/>
                  <a:gd name="connsiteY123" fmla="*/ 2268959 h 6867039"/>
                  <a:gd name="connsiteX124" fmla="*/ 226343 w 6197470"/>
                  <a:gd name="connsiteY124" fmla="*/ 2079213 h 6867039"/>
                  <a:gd name="connsiteX125" fmla="*/ 293167 w 6197470"/>
                  <a:gd name="connsiteY125" fmla="*/ 1891622 h 6867039"/>
                  <a:gd name="connsiteX126" fmla="*/ 334125 w 6197470"/>
                  <a:gd name="connsiteY126" fmla="*/ 1801062 h 6867039"/>
                  <a:gd name="connsiteX127" fmla="*/ 372926 w 6197470"/>
                  <a:gd name="connsiteY127" fmla="*/ 1710501 h 6867039"/>
                  <a:gd name="connsiteX128" fmla="*/ 411728 w 6197470"/>
                  <a:gd name="connsiteY128" fmla="*/ 1617784 h 6867039"/>
                  <a:gd name="connsiteX129" fmla="*/ 461307 w 6197470"/>
                  <a:gd name="connsiteY129" fmla="*/ 1527223 h 6867039"/>
                  <a:gd name="connsiteX130" fmla="*/ 504420 w 6197470"/>
                  <a:gd name="connsiteY130" fmla="*/ 1438818 h 6867039"/>
                  <a:gd name="connsiteX131" fmla="*/ 556156 w 6197470"/>
                  <a:gd name="connsiteY131" fmla="*/ 1352570 h 6867039"/>
                  <a:gd name="connsiteX132" fmla="*/ 603580 w 6197470"/>
                  <a:gd name="connsiteY132" fmla="*/ 1264165 h 6867039"/>
                  <a:gd name="connsiteX133" fmla="*/ 659626 w 6197470"/>
                  <a:gd name="connsiteY133" fmla="*/ 1182229 h 6867039"/>
                  <a:gd name="connsiteX134" fmla="*/ 713518 w 6197470"/>
                  <a:gd name="connsiteY134" fmla="*/ 1098137 h 6867039"/>
                  <a:gd name="connsiteX135" fmla="*/ 769564 w 6197470"/>
                  <a:gd name="connsiteY135" fmla="*/ 1014044 h 6867039"/>
                  <a:gd name="connsiteX136" fmla="*/ 829922 w 6197470"/>
                  <a:gd name="connsiteY136" fmla="*/ 932108 h 6867039"/>
                  <a:gd name="connsiteX137" fmla="*/ 892436 w 6197470"/>
                  <a:gd name="connsiteY137" fmla="*/ 852329 h 6867039"/>
                  <a:gd name="connsiteX138" fmla="*/ 957105 w 6197470"/>
                  <a:gd name="connsiteY138" fmla="*/ 772549 h 6867039"/>
                  <a:gd name="connsiteX139" fmla="*/ 1019619 w 6197470"/>
                  <a:gd name="connsiteY139" fmla="*/ 697081 h 6867039"/>
                  <a:gd name="connsiteX140" fmla="*/ 1086444 w 6197470"/>
                  <a:gd name="connsiteY140" fmla="*/ 621614 h 6867039"/>
                  <a:gd name="connsiteX141" fmla="*/ 1159735 w 6197470"/>
                  <a:gd name="connsiteY141" fmla="*/ 546147 h 6867039"/>
                  <a:gd name="connsiteX142" fmla="*/ 1230872 w 6197470"/>
                  <a:gd name="connsiteY142" fmla="*/ 474991 h 6867039"/>
                  <a:gd name="connsiteX143" fmla="*/ 1302008 w 6197470"/>
                  <a:gd name="connsiteY143" fmla="*/ 403836 h 6867039"/>
                  <a:gd name="connsiteX144" fmla="*/ 1377455 w 6197470"/>
                  <a:gd name="connsiteY144" fmla="*/ 332682 h 6867039"/>
                  <a:gd name="connsiteX145" fmla="*/ 1452903 w 6197470"/>
                  <a:gd name="connsiteY145" fmla="*/ 263683 h 6867039"/>
                  <a:gd name="connsiteX146" fmla="*/ 1532661 w 6197470"/>
                  <a:gd name="connsiteY146" fmla="*/ 201153 h 6867039"/>
                  <a:gd name="connsiteX147" fmla="*/ 1614576 w 6197470"/>
                  <a:gd name="connsiteY147" fmla="*/ 136466 h 6867039"/>
                  <a:gd name="connsiteX148" fmla="*/ 1698646 w 6197470"/>
                  <a:gd name="connsiteY148" fmla="*/ 73936 h 6867039"/>
                  <a:gd name="connsiteX149" fmla="*/ 1782716 w 6197470"/>
                  <a:gd name="connsiteY149" fmla="*/ 13562 h 6867039"/>
                  <a:gd name="connsiteX150" fmla="*/ 1802802 w 6197470"/>
                  <a:gd name="connsiteY150" fmla="*/ 0 h 6867039"/>
                  <a:gd name="connsiteX0" fmla="*/ 6054642 w 6106932"/>
                  <a:gd name="connsiteY0" fmla="*/ 6867039 h 6867039"/>
                  <a:gd name="connsiteX1" fmla="*/ 5977765 w 6106932"/>
                  <a:gd name="connsiteY1" fmla="*/ 6864928 h 6867039"/>
                  <a:gd name="connsiteX2" fmla="*/ 6016396 w 6106932"/>
                  <a:gd name="connsiteY2" fmla="*/ 6848753 h 6867039"/>
                  <a:gd name="connsiteX3" fmla="*/ 6106932 w 6106932"/>
                  <a:gd name="connsiteY3" fmla="*/ 6807785 h 6867039"/>
                  <a:gd name="connsiteX4" fmla="*/ 6054642 w 6106932"/>
                  <a:gd name="connsiteY4" fmla="*/ 6867039 h 6867039"/>
                  <a:gd name="connsiteX5" fmla="*/ 1802802 w 6106932"/>
                  <a:gd name="connsiteY5" fmla="*/ 0 h 6867039"/>
                  <a:gd name="connsiteX6" fmla="*/ 2367371 w 6106932"/>
                  <a:gd name="connsiteY6" fmla="*/ 0 h 6867039"/>
                  <a:gd name="connsiteX7" fmla="*/ 2345338 w 6106932"/>
                  <a:gd name="connsiteY7" fmla="*/ 13562 h 6867039"/>
                  <a:gd name="connsiteX8" fmla="*/ 2261268 w 6106932"/>
                  <a:gd name="connsiteY8" fmla="*/ 69624 h 6867039"/>
                  <a:gd name="connsiteX9" fmla="*/ 2181509 w 6106932"/>
                  <a:gd name="connsiteY9" fmla="*/ 129998 h 6867039"/>
                  <a:gd name="connsiteX10" fmla="*/ 2103906 w 6106932"/>
                  <a:gd name="connsiteY10" fmla="*/ 183903 h 6867039"/>
                  <a:gd name="connsiteX11" fmla="*/ 1953011 w 6106932"/>
                  <a:gd name="connsiteY11" fmla="*/ 308963 h 6867039"/>
                  <a:gd name="connsiteX12" fmla="*/ 1806428 w 6106932"/>
                  <a:gd name="connsiteY12" fmla="*/ 434024 h 6867039"/>
                  <a:gd name="connsiteX13" fmla="*/ 1666311 w 6106932"/>
                  <a:gd name="connsiteY13" fmla="*/ 569865 h 6867039"/>
                  <a:gd name="connsiteX14" fmla="*/ 1534817 w 6106932"/>
                  <a:gd name="connsiteY14" fmla="*/ 712175 h 6867039"/>
                  <a:gd name="connsiteX15" fmla="*/ 1411945 w 6106932"/>
                  <a:gd name="connsiteY15" fmla="*/ 858797 h 6867039"/>
                  <a:gd name="connsiteX16" fmla="*/ 1293385 w 6106932"/>
                  <a:gd name="connsiteY16" fmla="*/ 1009732 h 6867039"/>
                  <a:gd name="connsiteX17" fmla="*/ 1185603 w 6106932"/>
                  <a:gd name="connsiteY17" fmla="*/ 1164979 h 6867039"/>
                  <a:gd name="connsiteX18" fmla="*/ 1084288 w 6106932"/>
                  <a:gd name="connsiteY18" fmla="*/ 1328851 h 6867039"/>
                  <a:gd name="connsiteX19" fmla="*/ 987284 w 6106932"/>
                  <a:gd name="connsiteY19" fmla="*/ 1490567 h 6867039"/>
                  <a:gd name="connsiteX20" fmla="*/ 905370 w 6106932"/>
                  <a:gd name="connsiteY20" fmla="*/ 1660908 h 6867039"/>
                  <a:gd name="connsiteX21" fmla="*/ 825611 w 6106932"/>
                  <a:gd name="connsiteY21" fmla="*/ 1833405 h 6867039"/>
                  <a:gd name="connsiteX22" fmla="*/ 758786 w 6106932"/>
                  <a:gd name="connsiteY22" fmla="*/ 2008058 h 6867039"/>
                  <a:gd name="connsiteX23" fmla="*/ 694117 w 6106932"/>
                  <a:gd name="connsiteY23" fmla="*/ 2187023 h 6867039"/>
                  <a:gd name="connsiteX24" fmla="*/ 642381 w 6106932"/>
                  <a:gd name="connsiteY24" fmla="*/ 2368145 h 6867039"/>
                  <a:gd name="connsiteX25" fmla="*/ 599269 w 6106932"/>
                  <a:gd name="connsiteY25" fmla="*/ 2551423 h 6867039"/>
                  <a:gd name="connsiteX26" fmla="*/ 562623 w 6106932"/>
                  <a:gd name="connsiteY26" fmla="*/ 2739014 h 6867039"/>
                  <a:gd name="connsiteX27" fmla="*/ 538911 w 6106932"/>
                  <a:gd name="connsiteY27" fmla="*/ 2924448 h 6867039"/>
                  <a:gd name="connsiteX28" fmla="*/ 523821 w 6106932"/>
                  <a:gd name="connsiteY28" fmla="*/ 3112038 h 6867039"/>
                  <a:gd name="connsiteX29" fmla="*/ 515198 w 6106932"/>
                  <a:gd name="connsiteY29" fmla="*/ 3301785 h 6867039"/>
                  <a:gd name="connsiteX30" fmla="*/ 515198 w 6106932"/>
                  <a:gd name="connsiteY30" fmla="*/ 3396658 h 6867039"/>
                  <a:gd name="connsiteX31" fmla="*/ 515198 w 6106932"/>
                  <a:gd name="connsiteY31" fmla="*/ 3491531 h 6867039"/>
                  <a:gd name="connsiteX32" fmla="*/ 519510 w 6106932"/>
                  <a:gd name="connsiteY32" fmla="*/ 3584249 h 6867039"/>
                  <a:gd name="connsiteX33" fmla="*/ 528132 w 6106932"/>
                  <a:gd name="connsiteY33" fmla="*/ 3679122 h 6867039"/>
                  <a:gd name="connsiteX34" fmla="*/ 538911 w 6106932"/>
                  <a:gd name="connsiteY34" fmla="*/ 3773995 h 6867039"/>
                  <a:gd name="connsiteX35" fmla="*/ 551844 w 6106932"/>
                  <a:gd name="connsiteY35" fmla="*/ 3868868 h 6867039"/>
                  <a:gd name="connsiteX36" fmla="*/ 562623 w 6106932"/>
                  <a:gd name="connsiteY36" fmla="*/ 3965898 h 6867039"/>
                  <a:gd name="connsiteX37" fmla="*/ 579868 w 6106932"/>
                  <a:gd name="connsiteY37" fmla="*/ 4060771 h 6867039"/>
                  <a:gd name="connsiteX38" fmla="*/ 599269 w 6106932"/>
                  <a:gd name="connsiteY38" fmla="*/ 4155645 h 6867039"/>
                  <a:gd name="connsiteX39" fmla="*/ 622981 w 6106932"/>
                  <a:gd name="connsiteY39" fmla="*/ 4246205 h 6867039"/>
                  <a:gd name="connsiteX40" fmla="*/ 646693 w 6106932"/>
                  <a:gd name="connsiteY40" fmla="*/ 4343235 h 6867039"/>
                  <a:gd name="connsiteX41" fmla="*/ 674716 w 6106932"/>
                  <a:gd name="connsiteY41" fmla="*/ 4433796 h 6867039"/>
                  <a:gd name="connsiteX42" fmla="*/ 702739 w 6106932"/>
                  <a:gd name="connsiteY42" fmla="*/ 4528669 h 6867039"/>
                  <a:gd name="connsiteX43" fmla="*/ 737230 w 6106932"/>
                  <a:gd name="connsiteY43" fmla="*/ 4619230 h 6867039"/>
                  <a:gd name="connsiteX44" fmla="*/ 769564 w 6106932"/>
                  <a:gd name="connsiteY44" fmla="*/ 4716260 h 6867039"/>
                  <a:gd name="connsiteX45" fmla="*/ 810521 w 6106932"/>
                  <a:gd name="connsiteY45" fmla="*/ 4806820 h 6867039"/>
                  <a:gd name="connsiteX46" fmla="*/ 849323 w 6106932"/>
                  <a:gd name="connsiteY46" fmla="*/ 4897381 h 6867039"/>
                  <a:gd name="connsiteX47" fmla="*/ 892436 w 6106932"/>
                  <a:gd name="connsiteY47" fmla="*/ 4990098 h 6867039"/>
                  <a:gd name="connsiteX48" fmla="*/ 935549 w 6106932"/>
                  <a:gd name="connsiteY48" fmla="*/ 5076347 h 6867039"/>
                  <a:gd name="connsiteX49" fmla="*/ 985128 w 6106932"/>
                  <a:gd name="connsiteY49" fmla="*/ 5164751 h 6867039"/>
                  <a:gd name="connsiteX50" fmla="*/ 1034708 w 6106932"/>
                  <a:gd name="connsiteY50" fmla="*/ 5251000 h 6867039"/>
                  <a:gd name="connsiteX51" fmla="*/ 1086444 w 6106932"/>
                  <a:gd name="connsiteY51" fmla="*/ 5335092 h 6867039"/>
                  <a:gd name="connsiteX52" fmla="*/ 1138179 w 6106932"/>
                  <a:gd name="connsiteY52" fmla="*/ 5419184 h 6867039"/>
                  <a:gd name="connsiteX53" fmla="*/ 1194226 w 6106932"/>
                  <a:gd name="connsiteY53" fmla="*/ 5501120 h 6867039"/>
                  <a:gd name="connsiteX54" fmla="*/ 1254584 w 6106932"/>
                  <a:gd name="connsiteY54" fmla="*/ 5580900 h 6867039"/>
                  <a:gd name="connsiteX55" fmla="*/ 1312786 w 6106932"/>
                  <a:gd name="connsiteY55" fmla="*/ 5656368 h 6867039"/>
                  <a:gd name="connsiteX56" fmla="*/ 1373144 w 6106932"/>
                  <a:gd name="connsiteY56" fmla="*/ 5731835 h 6867039"/>
                  <a:gd name="connsiteX57" fmla="*/ 1435657 w 6106932"/>
                  <a:gd name="connsiteY57" fmla="*/ 5807303 h 6867039"/>
                  <a:gd name="connsiteX58" fmla="*/ 1500327 w 6106932"/>
                  <a:gd name="connsiteY58" fmla="*/ 5878457 h 6867039"/>
                  <a:gd name="connsiteX59" fmla="*/ 1567152 w 6106932"/>
                  <a:gd name="connsiteY59" fmla="*/ 5949612 h 6867039"/>
                  <a:gd name="connsiteX60" fmla="*/ 1633977 w 6106932"/>
                  <a:gd name="connsiteY60" fmla="*/ 6018611 h 6867039"/>
                  <a:gd name="connsiteX61" fmla="*/ 1707268 w 6106932"/>
                  <a:gd name="connsiteY61" fmla="*/ 6085454 h 6867039"/>
                  <a:gd name="connsiteX62" fmla="*/ 1774093 w 6106932"/>
                  <a:gd name="connsiteY62" fmla="*/ 6147984 h 6867039"/>
                  <a:gd name="connsiteX63" fmla="*/ 1849541 w 6106932"/>
                  <a:gd name="connsiteY63" fmla="*/ 6212670 h 6867039"/>
                  <a:gd name="connsiteX64" fmla="*/ 1996124 w 6106932"/>
                  <a:gd name="connsiteY64" fmla="*/ 6335574 h 6867039"/>
                  <a:gd name="connsiteX65" fmla="*/ 2151330 w 6106932"/>
                  <a:gd name="connsiteY65" fmla="*/ 6447697 h 6867039"/>
                  <a:gd name="connsiteX66" fmla="*/ 2313004 w 6106932"/>
                  <a:gd name="connsiteY66" fmla="*/ 6551195 h 6867039"/>
                  <a:gd name="connsiteX67" fmla="*/ 2476832 w 6106932"/>
                  <a:gd name="connsiteY67" fmla="*/ 6650381 h 6867039"/>
                  <a:gd name="connsiteX68" fmla="*/ 2647128 w 6106932"/>
                  <a:gd name="connsiteY68" fmla="*/ 6736630 h 6867039"/>
                  <a:gd name="connsiteX69" fmla="*/ 2821735 w 6106932"/>
                  <a:gd name="connsiteY69" fmla="*/ 6820722 h 6867039"/>
                  <a:gd name="connsiteX70" fmla="*/ 2930212 w 6106932"/>
                  <a:gd name="connsiteY70" fmla="*/ 6864928 h 6867039"/>
                  <a:gd name="connsiteX71" fmla="*/ 1812362 w 6106932"/>
                  <a:gd name="connsiteY71" fmla="*/ 6864928 h 6867039"/>
                  <a:gd name="connsiteX72" fmla="*/ 1746070 w 6106932"/>
                  <a:gd name="connsiteY72" fmla="*/ 6820722 h 6867039"/>
                  <a:gd name="connsiteX73" fmla="*/ 1662000 w 6106932"/>
                  <a:gd name="connsiteY73" fmla="*/ 6760348 h 6867039"/>
                  <a:gd name="connsiteX74" fmla="*/ 1582241 w 6106932"/>
                  <a:gd name="connsiteY74" fmla="*/ 6697818 h 6867039"/>
                  <a:gd name="connsiteX75" fmla="*/ 1504638 w 6106932"/>
                  <a:gd name="connsiteY75" fmla="*/ 6633131 h 6867039"/>
                  <a:gd name="connsiteX76" fmla="*/ 1429191 w 6106932"/>
                  <a:gd name="connsiteY76" fmla="*/ 6570601 h 6867039"/>
                  <a:gd name="connsiteX77" fmla="*/ 1353743 w 6106932"/>
                  <a:gd name="connsiteY77" fmla="*/ 6501603 h 6867039"/>
                  <a:gd name="connsiteX78" fmla="*/ 1278296 w 6106932"/>
                  <a:gd name="connsiteY78" fmla="*/ 6430448 h 6867039"/>
                  <a:gd name="connsiteX79" fmla="*/ 1207159 w 6106932"/>
                  <a:gd name="connsiteY79" fmla="*/ 6359293 h 6867039"/>
                  <a:gd name="connsiteX80" fmla="*/ 1133868 w 6106932"/>
                  <a:gd name="connsiteY80" fmla="*/ 6288138 h 6867039"/>
                  <a:gd name="connsiteX81" fmla="*/ 1062731 w 6106932"/>
                  <a:gd name="connsiteY81" fmla="*/ 6212670 h 6867039"/>
                  <a:gd name="connsiteX82" fmla="*/ 995907 w 6106932"/>
                  <a:gd name="connsiteY82" fmla="*/ 6137203 h 6867039"/>
                  <a:gd name="connsiteX83" fmla="*/ 933393 w 6106932"/>
                  <a:gd name="connsiteY83" fmla="*/ 6057423 h 6867039"/>
                  <a:gd name="connsiteX84" fmla="*/ 868724 w 6106932"/>
                  <a:gd name="connsiteY84" fmla="*/ 5973331 h 6867039"/>
                  <a:gd name="connsiteX85" fmla="*/ 806210 w 6106932"/>
                  <a:gd name="connsiteY85" fmla="*/ 5891395 h 6867039"/>
                  <a:gd name="connsiteX86" fmla="*/ 745852 w 6106932"/>
                  <a:gd name="connsiteY86" fmla="*/ 5807303 h 6867039"/>
                  <a:gd name="connsiteX87" fmla="*/ 685494 w 6106932"/>
                  <a:gd name="connsiteY87" fmla="*/ 5721054 h 6867039"/>
                  <a:gd name="connsiteX88" fmla="*/ 631603 w 6106932"/>
                  <a:gd name="connsiteY88" fmla="*/ 5632649 h 6867039"/>
                  <a:gd name="connsiteX89" fmla="*/ 575556 w 6106932"/>
                  <a:gd name="connsiteY89" fmla="*/ 5542088 h 6867039"/>
                  <a:gd name="connsiteX90" fmla="*/ 523821 w 6106932"/>
                  <a:gd name="connsiteY90" fmla="*/ 5449371 h 6867039"/>
                  <a:gd name="connsiteX91" fmla="*/ 472086 w 6106932"/>
                  <a:gd name="connsiteY91" fmla="*/ 5354498 h 6867039"/>
                  <a:gd name="connsiteX92" fmla="*/ 424662 w 6106932"/>
                  <a:gd name="connsiteY92" fmla="*/ 5259625 h 6867039"/>
                  <a:gd name="connsiteX93" fmla="*/ 377237 w 6106932"/>
                  <a:gd name="connsiteY93" fmla="*/ 5160439 h 6867039"/>
                  <a:gd name="connsiteX94" fmla="*/ 334125 w 6106932"/>
                  <a:gd name="connsiteY94" fmla="*/ 5065566 h 6867039"/>
                  <a:gd name="connsiteX95" fmla="*/ 293167 w 6106932"/>
                  <a:gd name="connsiteY95" fmla="*/ 4966380 h 6867039"/>
                  <a:gd name="connsiteX96" fmla="*/ 254366 w 6106932"/>
                  <a:gd name="connsiteY96" fmla="*/ 4867194 h 6867039"/>
                  <a:gd name="connsiteX97" fmla="*/ 217720 w 6106932"/>
                  <a:gd name="connsiteY97" fmla="*/ 4768009 h 6867039"/>
                  <a:gd name="connsiteX98" fmla="*/ 187541 w 6106932"/>
                  <a:gd name="connsiteY98" fmla="*/ 4668823 h 6867039"/>
                  <a:gd name="connsiteX99" fmla="*/ 159518 w 6106932"/>
                  <a:gd name="connsiteY99" fmla="*/ 4569637 h 6867039"/>
                  <a:gd name="connsiteX100" fmla="*/ 131494 w 6106932"/>
                  <a:gd name="connsiteY100" fmla="*/ 4470451 h 6867039"/>
                  <a:gd name="connsiteX101" fmla="*/ 107782 w 6106932"/>
                  <a:gd name="connsiteY101" fmla="*/ 4366953 h 6867039"/>
                  <a:gd name="connsiteX102" fmla="*/ 84070 w 6106932"/>
                  <a:gd name="connsiteY102" fmla="*/ 4267768 h 6867039"/>
                  <a:gd name="connsiteX103" fmla="*/ 62514 w 6106932"/>
                  <a:gd name="connsiteY103" fmla="*/ 4168582 h 6867039"/>
                  <a:gd name="connsiteX104" fmla="*/ 47424 w 6106932"/>
                  <a:gd name="connsiteY104" fmla="*/ 4065084 h 6867039"/>
                  <a:gd name="connsiteX105" fmla="*/ 32335 w 6106932"/>
                  <a:gd name="connsiteY105" fmla="*/ 3965898 h 6867039"/>
                  <a:gd name="connsiteX106" fmla="*/ 19401 w 6106932"/>
                  <a:gd name="connsiteY106" fmla="*/ 3862400 h 6867039"/>
                  <a:gd name="connsiteX107" fmla="*/ 12934 w 6106932"/>
                  <a:gd name="connsiteY107" fmla="*/ 3763214 h 6867039"/>
                  <a:gd name="connsiteX108" fmla="*/ 4311 w 6106932"/>
                  <a:gd name="connsiteY108" fmla="*/ 3659716 h 6867039"/>
                  <a:gd name="connsiteX109" fmla="*/ 0 w 6106932"/>
                  <a:gd name="connsiteY109" fmla="*/ 3560530 h 6867039"/>
                  <a:gd name="connsiteX110" fmla="*/ 0 w 6106932"/>
                  <a:gd name="connsiteY110" fmla="*/ 3457032 h 6867039"/>
                  <a:gd name="connsiteX111" fmla="*/ 0 w 6106932"/>
                  <a:gd name="connsiteY111" fmla="*/ 3357846 h 6867039"/>
                  <a:gd name="connsiteX112" fmla="*/ 4311 w 6106932"/>
                  <a:gd name="connsiteY112" fmla="*/ 3258660 h 6867039"/>
                  <a:gd name="connsiteX113" fmla="*/ 8623 w 6106932"/>
                  <a:gd name="connsiteY113" fmla="*/ 3155162 h 6867039"/>
                  <a:gd name="connsiteX114" fmla="*/ 15090 w 6106932"/>
                  <a:gd name="connsiteY114" fmla="*/ 3055977 h 6867039"/>
                  <a:gd name="connsiteX115" fmla="*/ 28023 w 6106932"/>
                  <a:gd name="connsiteY115" fmla="*/ 2956791 h 6867039"/>
                  <a:gd name="connsiteX116" fmla="*/ 38802 w 6106932"/>
                  <a:gd name="connsiteY116" fmla="*/ 2857605 h 6867039"/>
                  <a:gd name="connsiteX117" fmla="*/ 56047 w 6106932"/>
                  <a:gd name="connsiteY117" fmla="*/ 2758419 h 6867039"/>
                  <a:gd name="connsiteX118" fmla="*/ 71136 w 6106932"/>
                  <a:gd name="connsiteY118" fmla="*/ 2659234 h 6867039"/>
                  <a:gd name="connsiteX119" fmla="*/ 90537 w 6106932"/>
                  <a:gd name="connsiteY119" fmla="*/ 2560048 h 6867039"/>
                  <a:gd name="connsiteX120" fmla="*/ 112093 w 6106932"/>
                  <a:gd name="connsiteY120" fmla="*/ 2463018 h 6867039"/>
                  <a:gd name="connsiteX121" fmla="*/ 137961 w 6106932"/>
                  <a:gd name="connsiteY121" fmla="*/ 2363833 h 6867039"/>
                  <a:gd name="connsiteX122" fmla="*/ 161673 w 6106932"/>
                  <a:gd name="connsiteY122" fmla="*/ 2268959 h 6867039"/>
                  <a:gd name="connsiteX123" fmla="*/ 226343 w 6106932"/>
                  <a:gd name="connsiteY123" fmla="*/ 2079213 h 6867039"/>
                  <a:gd name="connsiteX124" fmla="*/ 293167 w 6106932"/>
                  <a:gd name="connsiteY124" fmla="*/ 1891622 h 6867039"/>
                  <a:gd name="connsiteX125" fmla="*/ 334125 w 6106932"/>
                  <a:gd name="connsiteY125" fmla="*/ 1801062 h 6867039"/>
                  <a:gd name="connsiteX126" fmla="*/ 372926 w 6106932"/>
                  <a:gd name="connsiteY126" fmla="*/ 1710501 h 6867039"/>
                  <a:gd name="connsiteX127" fmla="*/ 411728 w 6106932"/>
                  <a:gd name="connsiteY127" fmla="*/ 1617784 h 6867039"/>
                  <a:gd name="connsiteX128" fmla="*/ 461307 w 6106932"/>
                  <a:gd name="connsiteY128" fmla="*/ 1527223 h 6867039"/>
                  <a:gd name="connsiteX129" fmla="*/ 504420 w 6106932"/>
                  <a:gd name="connsiteY129" fmla="*/ 1438818 h 6867039"/>
                  <a:gd name="connsiteX130" fmla="*/ 556156 w 6106932"/>
                  <a:gd name="connsiteY130" fmla="*/ 1352570 h 6867039"/>
                  <a:gd name="connsiteX131" fmla="*/ 603580 w 6106932"/>
                  <a:gd name="connsiteY131" fmla="*/ 1264165 h 6867039"/>
                  <a:gd name="connsiteX132" fmla="*/ 659626 w 6106932"/>
                  <a:gd name="connsiteY132" fmla="*/ 1182229 h 6867039"/>
                  <a:gd name="connsiteX133" fmla="*/ 713518 w 6106932"/>
                  <a:gd name="connsiteY133" fmla="*/ 1098137 h 6867039"/>
                  <a:gd name="connsiteX134" fmla="*/ 769564 w 6106932"/>
                  <a:gd name="connsiteY134" fmla="*/ 1014044 h 6867039"/>
                  <a:gd name="connsiteX135" fmla="*/ 829922 w 6106932"/>
                  <a:gd name="connsiteY135" fmla="*/ 932108 h 6867039"/>
                  <a:gd name="connsiteX136" fmla="*/ 892436 w 6106932"/>
                  <a:gd name="connsiteY136" fmla="*/ 852329 h 6867039"/>
                  <a:gd name="connsiteX137" fmla="*/ 957105 w 6106932"/>
                  <a:gd name="connsiteY137" fmla="*/ 772549 h 6867039"/>
                  <a:gd name="connsiteX138" fmla="*/ 1019619 w 6106932"/>
                  <a:gd name="connsiteY138" fmla="*/ 697081 h 6867039"/>
                  <a:gd name="connsiteX139" fmla="*/ 1086444 w 6106932"/>
                  <a:gd name="connsiteY139" fmla="*/ 621614 h 6867039"/>
                  <a:gd name="connsiteX140" fmla="*/ 1159735 w 6106932"/>
                  <a:gd name="connsiteY140" fmla="*/ 546147 h 6867039"/>
                  <a:gd name="connsiteX141" fmla="*/ 1230872 w 6106932"/>
                  <a:gd name="connsiteY141" fmla="*/ 474991 h 6867039"/>
                  <a:gd name="connsiteX142" fmla="*/ 1302008 w 6106932"/>
                  <a:gd name="connsiteY142" fmla="*/ 403836 h 6867039"/>
                  <a:gd name="connsiteX143" fmla="*/ 1377455 w 6106932"/>
                  <a:gd name="connsiteY143" fmla="*/ 332682 h 6867039"/>
                  <a:gd name="connsiteX144" fmla="*/ 1452903 w 6106932"/>
                  <a:gd name="connsiteY144" fmla="*/ 263683 h 6867039"/>
                  <a:gd name="connsiteX145" fmla="*/ 1532661 w 6106932"/>
                  <a:gd name="connsiteY145" fmla="*/ 201153 h 6867039"/>
                  <a:gd name="connsiteX146" fmla="*/ 1614576 w 6106932"/>
                  <a:gd name="connsiteY146" fmla="*/ 136466 h 6867039"/>
                  <a:gd name="connsiteX147" fmla="*/ 1698646 w 6106932"/>
                  <a:gd name="connsiteY147" fmla="*/ 73936 h 6867039"/>
                  <a:gd name="connsiteX148" fmla="*/ 1782716 w 6106932"/>
                  <a:gd name="connsiteY148" fmla="*/ 13562 h 6867039"/>
                  <a:gd name="connsiteX149" fmla="*/ 1802802 w 6106932"/>
                  <a:gd name="connsiteY149" fmla="*/ 0 h 6867039"/>
                  <a:gd name="connsiteX0" fmla="*/ 6054642 w 6054642"/>
                  <a:gd name="connsiteY0" fmla="*/ 6867039 h 6867039"/>
                  <a:gd name="connsiteX1" fmla="*/ 5977765 w 6054642"/>
                  <a:gd name="connsiteY1" fmla="*/ 6864928 h 6867039"/>
                  <a:gd name="connsiteX2" fmla="*/ 6016396 w 6054642"/>
                  <a:gd name="connsiteY2" fmla="*/ 6848753 h 6867039"/>
                  <a:gd name="connsiteX3" fmla="*/ 6054642 w 6054642"/>
                  <a:gd name="connsiteY3" fmla="*/ 6867039 h 6867039"/>
                  <a:gd name="connsiteX4" fmla="*/ 1802802 w 6054642"/>
                  <a:gd name="connsiteY4" fmla="*/ 0 h 6867039"/>
                  <a:gd name="connsiteX5" fmla="*/ 2367371 w 6054642"/>
                  <a:gd name="connsiteY5" fmla="*/ 0 h 6867039"/>
                  <a:gd name="connsiteX6" fmla="*/ 2345338 w 6054642"/>
                  <a:gd name="connsiteY6" fmla="*/ 13562 h 6867039"/>
                  <a:gd name="connsiteX7" fmla="*/ 2261268 w 6054642"/>
                  <a:gd name="connsiteY7" fmla="*/ 69624 h 6867039"/>
                  <a:gd name="connsiteX8" fmla="*/ 2181509 w 6054642"/>
                  <a:gd name="connsiteY8" fmla="*/ 129998 h 6867039"/>
                  <a:gd name="connsiteX9" fmla="*/ 2103906 w 6054642"/>
                  <a:gd name="connsiteY9" fmla="*/ 183903 h 6867039"/>
                  <a:gd name="connsiteX10" fmla="*/ 1953011 w 6054642"/>
                  <a:gd name="connsiteY10" fmla="*/ 308963 h 6867039"/>
                  <a:gd name="connsiteX11" fmla="*/ 1806428 w 6054642"/>
                  <a:gd name="connsiteY11" fmla="*/ 434024 h 6867039"/>
                  <a:gd name="connsiteX12" fmla="*/ 1666311 w 6054642"/>
                  <a:gd name="connsiteY12" fmla="*/ 569865 h 6867039"/>
                  <a:gd name="connsiteX13" fmla="*/ 1534817 w 6054642"/>
                  <a:gd name="connsiteY13" fmla="*/ 712175 h 6867039"/>
                  <a:gd name="connsiteX14" fmla="*/ 1411945 w 6054642"/>
                  <a:gd name="connsiteY14" fmla="*/ 858797 h 6867039"/>
                  <a:gd name="connsiteX15" fmla="*/ 1293385 w 6054642"/>
                  <a:gd name="connsiteY15" fmla="*/ 1009732 h 6867039"/>
                  <a:gd name="connsiteX16" fmla="*/ 1185603 w 6054642"/>
                  <a:gd name="connsiteY16" fmla="*/ 1164979 h 6867039"/>
                  <a:gd name="connsiteX17" fmla="*/ 1084288 w 6054642"/>
                  <a:gd name="connsiteY17" fmla="*/ 1328851 h 6867039"/>
                  <a:gd name="connsiteX18" fmla="*/ 987284 w 6054642"/>
                  <a:gd name="connsiteY18" fmla="*/ 1490567 h 6867039"/>
                  <a:gd name="connsiteX19" fmla="*/ 905370 w 6054642"/>
                  <a:gd name="connsiteY19" fmla="*/ 1660908 h 6867039"/>
                  <a:gd name="connsiteX20" fmla="*/ 825611 w 6054642"/>
                  <a:gd name="connsiteY20" fmla="*/ 1833405 h 6867039"/>
                  <a:gd name="connsiteX21" fmla="*/ 758786 w 6054642"/>
                  <a:gd name="connsiteY21" fmla="*/ 2008058 h 6867039"/>
                  <a:gd name="connsiteX22" fmla="*/ 694117 w 6054642"/>
                  <a:gd name="connsiteY22" fmla="*/ 2187023 h 6867039"/>
                  <a:gd name="connsiteX23" fmla="*/ 642381 w 6054642"/>
                  <a:gd name="connsiteY23" fmla="*/ 2368145 h 6867039"/>
                  <a:gd name="connsiteX24" fmla="*/ 599269 w 6054642"/>
                  <a:gd name="connsiteY24" fmla="*/ 2551423 h 6867039"/>
                  <a:gd name="connsiteX25" fmla="*/ 562623 w 6054642"/>
                  <a:gd name="connsiteY25" fmla="*/ 2739014 h 6867039"/>
                  <a:gd name="connsiteX26" fmla="*/ 538911 w 6054642"/>
                  <a:gd name="connsiteY26" fmla="*/ 2924448 h 6867039"/>
                  <a:gd name="connsiteX27" fmla="*/ 523821 w 6054642"/>
                  <a:gd name="connsiteY27" fmla="*/ 3112038 h 6867039"/>
                  <a:gd name="connsiteX28" fmla="*/ 515198 w 6054642"/>
                  <a:gd name="connsiteY28" fmla="*/ 3301785 h 6867039"/>
                  <a:gd name="connsiteX29" fmla="*/ 515198 w 6054642"/>
                  <a:gd name="connsiteY29" fmla="*/ 3396658 h 6867039"/>
                  <a:gd name="connsiteX30" fmla="*/ 515198 w 6054642"/>
                  <a:gd name="connsiteY30" fmla="*/ 3491531 h 6867039"/>
                  <a:gd name="connsiteX31" fmla="*/ 519510 w 6054642"/>
                  <a:gd name="connsiteY31" fmla="*/ 3584249 h 6867039"/>
                  <a:gd name="connsiteX32" fmla="*/ 528132 w 6054642"/>
                  <a:gd name="connsiteY32" fmla="*/ 3679122 h 6867039"/>
                  <a:gd name="connsiteX33" fmla="*/ 538911 w 6054642"/>
                  <a:gd name="connsiteY33" fmla="*/ 3773995 h 6867039"/>
                  <a:gd name="connsiteX34" fmla="*/ 551844 w 6054642"/>
                  <a:gd name="connsiteY34" fmla="*/ 3868868 h 6867039"/>
                  <a:gd name="connsiteX35" fmla="*/ 562623 w 6054642"/>
                  <a:gd name="connsiteY35" fmla="*/ 3965898 h 6867039"/>
                  <a:gd name="connsiteX36" fmla="*/ 579868 w 6054642"/>
                  <a:gd name="connsiteY36" fmla="*/ 4060771 h 6867039"/>
                  <a:gd name="connsiteX37" fmla="*/ 599269 w 6054642"/>
                  <a:gd name="connsiteY37" fmla="*/ 4155645 h 6867039"/>
                  <a:gd name="connsiteX38" fmla="*/ 622981 w 6054642"/>
                  <a:gd name="connsiteY38" fmla="*/ 4246205 h 6867039"/>
                  <a:gd name="connsiteX39" fmla="*/ 646693 w 6054642"/>
                  <a:gd name="connsiteY39" fmla="*/ 4343235 h 6867039"/>
                  <a:gd name="connsiteX40" fmla="*/ 674716 w 6054642"/>
                  <a:gd name="connsiteY40" fmla="*/ 4433796 h 6867039"/>
                  <a:gd name="connsiteX41" fmla="*/ 702739 w 6054642"/>
                  <a:gd name="connsiteY41" fmla="*/ 4528669 h 6867039"/>
                  <a:gd name="connsiteX42" fmla="*/ 737230 w 6054642"/>
                  <a:gd name="connsiteY42" fmla="*/ 4619230 h 6867039"/>
                  <a:gd name="connsiteX43" fmla="*/ 769564 w 6054642"/>
                  <a:gd name="connsiteY43" fmla="*/ 4716260 h 6867039"/>
                  <a:gd name="connsiteX44" fmla="*/ 810521 w 6054642"/>
                  <a:gd name="connsiteY44" fmla="*/ 4806820 h 6867039"/>
                  <a:gd name="connsiteX45" fmla="*/ 849323 w 6054642"/>
                  <a:gd name="connsiteY45" fmla="*/ 4897381 h 6867039"/>
                  <a:gd name="connsiteX46" fmla="*/ 892436 w 6054642"/>
                  <a:gd name="connsiteY46" fmla="*/ 4990098 h 6867039"/>
                  <a:gd name="connsiteX47" fmla="*/ 935549 w 6054642"/>
                  <a:gd name="connsiteY47" fmla="*/ 5076347 h 6867039"/>
                  <a:gd name="connsiteX48" fmla="*/ 985128 w 6054642"/>
                  <a:gd name="connsiteY48" fmla="*/ 5164751 h 6867039"/>
                  <a:gd name="connsiteX49" fmla="*/ 1034708 w 6054642"/>
                  <a:gd name="connsiteY49" fmla="*/ 5251000 h 6867039"/>
                  <a:gd name="connsiteX50" fmla="*/ 1086444 w 6054642"/>
                  <a:gd name="connsiteY50" fmla="*/ 5335092 h 6867039"/>
                  <a:gd name="connsiteX51" fmla="*/ 1138179 w 6054642"/>
                  <a:gd name="connsiteY51" fmla="*/ 5419184 h 6867039"/>
                  <a:gd name="connsiteX52" fmla="*/ 1194226 w 6054642"/>
                  <a:gd name="connsiteY52" fmla="*/ 5501120 h 6867039"/>
                  <a:gd name="connsiteX53" fmla="*/ 1254584 w 6054642"/>
                  <a:gd name="connsiteY53" fmla="*/ 5580900 h 6867039"/>
                  <a:gd name="connsiteX54" fmla="*/ 1312786 w 6054642"/>
                  <a:gd name="connsiteY54" fmla="*/ 5656368 h 6867039"/>
                  <a:gd name="connsiteX55" fmla="*/ 1373144 w 6054642"/>
                  <a:gd name="connsiteY55" fmla="*/ 5731835 h 6867039"/>
                  <a:gd name="connsiteX56" fmla="*/ 1435657 w 6054642"/>
                  <a:gd name="connsiteY56" fmla="*/ 5807303 h 6867039"/>
                  <a:gd name="connsiteX57" fmla="*/ 1500327 w 6054642"/>
                  <a:gd name="connsiteY57" fmla="*/ 5878457 h 6867039"/>
                  <a:gd name="connsiteX58" fmla="*/ 1567152 w 6054642"/>
                  <a:gd name="connsiteY58" fmla="*/ 5949612 h 6867039"/>
                  <a:gd name="connsiteX59" fmla="*/ 1633977 w 6054642"/>
                  <a:gd name="connsiteY59" fmla="*/ 6018611 h 6867039"/>
                  <a:gd name="connsiteX60" fmla="*/ 1707268 w 6054642"/>
                  <a:gd name="connsiteY60" fmla="*/ 6085454 h 6867039"/>
                  <a:gd name="connsiteX61" fmla="*/ 1774093 w 6054642"/>
                  <a:gd name="connsiteY61" fmla="*/ 6147984 h 6867039"/>
                  <a:gd name="connsiteX62" fmla="*/ 1849541 w 6054642"/>
                  <a:gd name="connsiteY62" fmla="*/ 6212670 h 6867039"/>
                  <a:gd name="connsiteX63" fmla="*/ 1996124 w 6054642"/>
                  <a:gd name="connsiteY63" fmla="*/ 6335574 h 6867039"/>
                  <a:gd name="connsiteX64" fmla="*/ 2151330 w 6054642"/>
                  <a:gd name="connsiteY64" fmla="*/ 6447697 h 6867039"/>
                  <a:gd name="connsiteX65" fmla="*/ 2313004 w 6054642"/>
                  <a:gd name="connsiteY65" fmla="*/ 6551195 h 6867039"/>
                  <a:gd name="connsiteX66" fmla="*/ 2476832 w 6054642"/>
                  <a:gd name="connsiteY66" fmla="*/ 6650381 h 6867039"/>
                  <a:gd name="connsiteX67" fmla="*/ 2647128 w 6054642"/>
                  <a:gd name="connsiteY67" fmla="*/ 6736630 h 6867039"/>
                  <a:gd name="connsiteX68" fmla="*/ 2821735 w 6054642"/>
                  <a:gd name="connsiteY68" fmla="*/ 6820722 h 6867039"/>
                  <a:gd name="connsiteX69" fmla="*/ 2930212 w 6054642"/>
                  <a:gd name="connsiteY69" fmla="*/ 6864928 h 6867039"/>
                  <a:gd name="connsiteX70" fmla="*/ 1812362 w 6054642"/>
                  <a:gd name="connsiteY70" fmla="*/ 6864928 h 6867039"/>
                  <a:gd name="connsiteX71" fmla="*/ 1746070 w 6054642"/>
                  <a:gd name="connsiteY71" fmla="*/ 6820722 h 6867039"/>
                  <a:gd name="connsiteX72" fmla="*/ 1662000 w 6054642"/>
                  <a:gd name="connsiteY72" fmla="*/ 6760348 h 6867039"/>
                  <a:gd name="connsiteX73" fmla="*/ 1582241 w 6054642"/>
                  <a:gd name="connsiteY73" fmla="*/ 6697818 h 6867039"/>
                  <a:gd name="connsiteX74" fmla="*/ 1504638 w 6054642"/>
                  <a:gd name="connsiteY74" fmla="*/ 6633131 h 6867039"/>
                  <a:gd name="connsiteX75" fmla="*/ 1429191 w 6054642"/>
                  <a:gd name="connsiteY75" fmla="*/ 6570601 h 6867039"/>
                  <a:gd name="connsiteX76" fmla="*/ 1353743 w 6054642"/>
                  <a:gd name="connsiteY76" fmla="*/ 6501603 h 6867039"/>
                  <a:gd name="connsiteX77" fmla="*/ 1278296 w 6054642"/>
                  <a:gd name="connsiteY77" fmla="*/ 6430448 h 6867039"/>
                  <a:gd name="connsiteX78" fmla="*/ 1207159 w 6054642"/>
                  <a:gd name="connsiteY78" fmla="*/ 6359293 h 6867039"/>
                  <a:gd name="connsiteX79" fmla="*/ 1133868 w 6054642"/>
                  <a:gd name="connsiteY79" fmla="*/ 6288138 h 6867039"/>
                  <a:gd name="connsiteX80" fmla="*/ 1062731 w 6054642"/>
                  <a:gd name="connsiteY80" fmla="*/ 6212670 h 6867039"/>
                  <a:gd name="connsiteX81" fmla="*/ 995907 w 6054642"/>
                  <a:gd name="connsiteY81" fmla="*/ 6137203 h 6867039"/>
                  <a:gd name="connsiteX82" fmla="*/ 933393 w 6054642"/>
                  <a:gd name="connsiteY82" fmla="*/ 6057423 h 6867039"/>
                  <a:gd name="connsiteX83" fmla="*/ 868724 w 6054642"/>
                  <a:gd name="connsiteY83" fmla="*/ 5973331 h 6867039"/>
                  <a:gd name="connsiteX84" fmla="*/ 806210 w 6054642"/>
                  <a:gd name="connsiteY84" fmla="*/ 5891395 h 6867039"/>
                  <a:gd name="connsiteX85" fmla="*/ 745852 w 6054642"/>
                  <a:gd name="connsiteY85" fmla="*/ 5807303 h 6867039"/>
                  <a:gd name="connsiteX86" fmla="*/ 685494 w 6054642"/>
                  <a:gd name="connsiteY86" fmla="*/ 5721054 h 6867039"/>
                  <a:gd name="connsiteX87" fmla="*/ 631603 w 6054642"/>
                  <a:gd name="connsiteY87" fmla="*/ 5632649 h 6867039"/>
                  <a:gd name="connsiteX88" fmla="*/ 575556 w 6054642"/>
                  <a:gd name="connsiteY88" fmla="*/ 5542088 h 6867039"/>
                  <a:gd name="connsiteX89" fmla="*/ 523821 w 6054642"/>
                  <a:gd name="connsiteY89" fmla="*/ 5449371 h 6867039"/>
                  <a:gd name="connsiteX90" fmla="*/ 472086 w 6054642"/>
                  <a:gd name="connsiteY90" fmla="*/ 5354498 h 6867039"/>
                  <a:gd name="connsiteX91" fmla="*/ 424662 w 6054642"/>
                  <a:gd name="connsiteY91" fmla="*/ 5259625 h 6867039"/>
                  <a:gd name="connsiteX92" fmla="*/ 377237 w 6054642"/>
                  <a:gd name="connsiteY92" fmla="*/ 5160439 h 6867039"/>
                  <a:gd name="connsiteX93" fmla="*/ 334125 w 6054642"/>
                  <a:gd name="connsiteY93" fmla="*/ 5065566 h 6867039"/>
                  <a:gd name="connsiteX94" fmla="*/ 293167 w 6054642"/>
                  <a:gd name="connsiteY94" fmla="*/ 4966380 h 6867039"/>
                  <a:gd name="connsiteX95" fmla="*/ 254366 w 6054642"/>
                  <a:gd name="connsiteY95" fmla="*/ 4867194 h 6867039"/>
                  <a:gd name="connsiteX96" fmla="*/ 217720 w 6054642"/>
                  <a:gd name="connsiteY96" fmla="*/ 4768009 h 6867039"/>
                  <a:gd name="connsiteX97" fmla="*/ 187541 w 6054642"/>
                  <a:gd name="connsiteY97" fmla="*/ 4668823 h 6867039"/>
                  <a:gd name="connsiteX98" fmla="*/ 159518 w 6054642"/>
                  <a:gd name="connsiteY98" fmla="*/ 4569637 h 6867039"/>
                  <a:gd name="connsiteX99" fmla="*/ 131494 w 6054642"/>
                  <a:gd name="connsiteY99" fmla="*/ 4470451 h 6867039"/>
                  <a:gd name="connsiteX100" fmla="*/ 107782 w 6054642"/>
                  <a:gd name="connsiteY100" fmla="*/ 4366953 h 6867039"/>
                  <a:gd name="connsiteX101" fmla="*/ 84070 w 6054642"/>
                  <a:gd name="connsiteY101" fmla="*/ 4267768 h 6867039"/>
                  <a:gd name="connsiteX102" fmla="*/ 62514 w 6054642"/>
                  <a:gd name="connsiteY102" fmla="*/ 4168582 h 6867039"/>
                  <a:gd name="connsiteX103" fmla="*/ 47424 w 6054642"/>
                  <a:gd name="connsiteY103" fmla="*/ 4065084 h 6867039"/>
                  <a:gd name="connsiteX104" fmla="*/ 32335 w 6054642"/>
                  <a:gd name="connsiteY104" fmla="*/ 3965898 h 6867039"/>
                  <a:gd name="connsiteX105" fmla="*/ 19401 w 6054642"/>
                  <a:gd name="connsiteY105" fmla="*/ 3862400 h 6867039"/>
                  <a:gd name="connsiteX106" fmla="*/ 12934 w 6054642"/>
                  <a:gd name="connsiteY106" fmla="*/ 3763214 h 6867039"/>
                  <a:gd name="connsiteX107" fmla="*/ 4311 w 6054642"/>
                  <a:gd name="connsiteY107" fmla="*/ 3659716 h 6867039"/>
                  <a:gd name="connsiteX108" fmla="*/ 0 w 6054642"/>
                  <a:gd name="connsiteY108" fmla="*/ 3560530 h 6867039"/>
                  <a:gd name="connsiteX109" fmla="*/ 0 w 6054642"/>
                  <a:gd name="connsiteY109" fmla="*/ 3457032 h 6867039"/>
                  <a:gd name="connsiteX110" fmla="*/ 0 w 6054642"/>
                  <a:gd name="connsiteY110" fmla="*/ 3357846 h 6867039"/>
                  <a:gd name="connsiteX111" fmla="*/ 4311 w 6054642"/>
                  <a:gd name="connsiteY111" fmla="*/ 3258660 h 6867039"/>
                  <a:gd name="connsiteX112" fmla="*/ 8623 w 6054642"/>
                  <a:gd name="connsiteY112" fmla="*/ 3155162 h 6867039"/>
                  <a:gd name="connsiteX113" fmla="*/ 15090 w 6054642"/>
                  <a:gd name="connsiteY113" fmla="*/ 3055977 h 6867039"/>
                  <a:gd name="connsiteX114" fmla="*/ 28023 w 6054642"/>
                  <a:gd name="connsiteY114" fmla="*/ 2956791 h 6867039"/>
                  <a:gd name="connsiteX115" fmla="*/ 38802 w 6054642"/>
                  <a:gd name="connsiteY115" fmla="*/ 2857605 h 6867039"/>
                  <a:gd name="connsiteX116" fmla="*/ 56047 w 6054642"/>
                  <a:gd name="connsiteY116" fmla="*/ 2758419 h 6867039"/>
                  <a:gd name="connsiteX117" fmla="*/ 71136 w 6054642"/>
                  <a:gd name="connsiteY117" fmla="*/ 2659234 h 6867039"/>
                  <a:gd name="connsiteX118" fmla="*/ 90537 w 6054642"/>
                  <a:gd name="connsiteY118" fmla="*/ 2560048 h 6867039"/>
                  <a:gd name="connsiteX119" fmla="*/ 112093 w 6054642"/>
                  <a:gd name="connsiteY119" fmla="*/ 2463018 h 6867039"/>
                  <a:gd name="connsiteX120" fmla="*/ 137961 w 6054642"/>
                  <a:gd name="connsiteY120" fmla="*/ 2363833 h 6867039"/>
                  <a:gd name="connsiteX121" fmla="*/ 161673 w 6054642"/>
                  <a:gd name="connsiteY121" fmla="*/ 2268959 h 6867039"/>
                  <a:gd name="connsiteX122" fmla="*/ 226343 w 6054642"/>
                  <a:gd name="connsiteY122" fmla="*/ 2079213 h 6867039"/>
                  <a:gd name="connsiteX123" fmla="*/ 293167 w 6054642"/>
                  <a:gd name="connsiteY123" fmla="*/ 1891622 h 6867039"/>
                  <a:gd name="connsiteX124" fmla="*/ 334125 w 6054642"/>
                  <a:gd name="connsiteY124" fmla="*/ 1801062 h 6867039"/>
                  <a:gd name="connsiteX125" fmla="*/ 372926 w 6054642"/>
                  <a:gd name="connsiteY125" fmla="*/ 1710501 h 6867039"/>
                  <a:gd name="connsiteX126" fmla="*/ 411728 w 6054642"/>
                  <a:gd name="connsiteY126" fmla="*/ 1617784 h 6867039"/>
                  <a:gd name="connsiteX127" fmla="*/ 461307 w 6054642"/>
                  <a:gd name="connsiteY127" fmla="*/ 1527223 h 6867039"/>
                  <a:gd name="connsiteX128" fmla="*/ 504420 w 6054642"/>
                  <a:gd name="connsiteY128" fmla="*/ 1438818 h 6867039"/>
                  <a:gd name="connsiteX129" fmla="*/ 556156 w 6054642"/>
                  <a:gd name="connsiteY129" fmla="*/ 1352570 h 6867039"/>
                  <a:gd name="connsiteX130" fmla="*/ 603580 w 6054642"/>
                  <a:gd name="connsiteY130" fmla="*/ 1264165 h 6867039"/>
                  <a:gd name="connsiteX131" fmla="*/ 659626 w 6054642"/>
                  <a:gd name="connsiteY131" fmla="*/ 1182229 h 6867039"/>
                  <a:gd name="connsiteX132" fmla="*/ 713518 w 6054642"/>
                  <a:gd name="connsiteY132" fmla="*/ 1098137 h 6867039"/>
                  <a:gd name="connsiteX133" fmla="*/ 769564 w 6054642"/>
                  <a:gd name="connsiteY133" fmla="*/ 1014044 h 6867039"/>
                  <a:gd name="connsiteX134" fmla="*/ 829922 w 6054642"/>
                  <a:gd name="connsiteY134" fmla="*/ 932108 h 6867039"/>
                  <a:gd name="connsiteX135" fmla="*/ 892436 w 6054642"/>
                  <a:gd name="connsiteY135" fmla="*/ 852329 h 6867039"/>
                  <a:gd name="connsiteX136" fmla="*/ 957105 w 6054642"/>
                  <a:gd name="connsiteY136" fmla="*/ 772549 h 6867039"/>
                  <a:gd name="connsiteX137" fmla="*/ 1019619 w 6054642"/>
                  <a:gd name="connsiteY137" fmla="*/ 697081 h 6867039"/>
                  <a:gd name="connsiteX138" fmla="*/ 1086444 w 6054642"/>
                  <a:gd name="connsiteY138" fmla="*/ 621614 h 6867039"/>
                  <a:gd name="connsiteX139" fmla="*/ 1159735 w 6054642"/>
                  <a:gd name="connsiteY139" fmla="*/ 546147 h 6867039"/>
                  <a:gd name="connsiteX140" fmla="*/ 1230872 w 6054642"/>
                  <a:gd name="connsiteY140" fmla="*/ 474991 h 6867039"/>
                  <a:gd name="connsiteX141" fmla="*/ 1302008 w 6054642"/>
                  <a:gd name="connsiteY141" fmla="*/ 403836 h 6867039"/>
                  <a:gd name="connsiteX142" fmla="*/ 1377455 w 6054642"/>
                  <a:gd name="connsiteY142" fmla="*/ 332682 h 6867039"/>
                  <a:gd name="connsiteX143" fmla="*/ 1452903 w 6054642"/>
                  <a:gd name="connsiteY143" fmla="*/ 263683 h 6867039"/>
                  <a:gd name="connsiteX144" fmla="*/ 1532661 w 6054642"/>
                  <a:gd name="connsiteY144" fmla="*/ 201153 h 6867039"/>
                  <a:gd name="connsiteX145" fmla="*/ 1614576 w 6054642"/>
                  <a:gd name="connsiteY145" fmla="*/ 136466 h 6867039"/>
                  <a:gd name="connsiteX146" fmla="*/ 1698646 w 6054642"/>
                  <a:gd name="connsiteY146" fmla="*/ 73936 h 6867039"/>
                  <a:gd name="connsiteX147" fmla="*/ 1782716 w 6054642"/>
                  <a:gd name="connsiteY147" fmla="*/ 13562 h 6867039"/>
                  <a:gd name="connsiteX148" fmla="*/ 1802802 w 6054642"/>
                  <a:gd name="connsiteY148" fmla="*/ 0 h 6867039"/>
                  <a:gd name="connsiteX0" fmla="*/ 6335996 w 6335996"/>
                  <a:gd name="connsiteY0" fmla="*/ 6497762 h 6864928"/>
                  <a:gd name="connsiteX1" fmla="*/ 5977765 w 6335996"/>
                  <a:gd name="connsiteY1" fmla="*/ 6864928 h 6864928"/>
                  <a:gd name="connsiteX2" fmla="*/ 6016396 w 6335996"/>
                  <a:gd name="connsiteY2" fmla="*/ 6848753 h 6864928"/>
                  <a:gd name="connsiteX3" fmla="*/ 6335996 w 6335996"/>
                  <a:gd name="connsiteY3" fmla="*/ 6497762 h 6864928"/>
                  <a:gd name="connsiteX4" fmla="*/ 1802802 w 6335996"/>
                  <a:gd name="connsiteY4" fmla="*/ 0 h 6864928"/>
                  <a:gd name="connsiteX5" fmla="*/ 2367371 w 6335996"/>
                  <a:gd name="connsiteY5" fmla="*/ 0 h 6864928"/>
                  <a:gd name="connsiteX6" fmla="*/ 2345338 w 6335996"/>
                  <a:gd name="connsiteY6" fmla="*/ 13562 h 6864928"/>
                  <a:gd name="connsiteX7" fmla="*/ 2261268 w 6335996"/>
                  <a:gd name="connsiteY7" fmla="*/ 69624 h 6864928"/>
                  <a:gd name="connsiteX8" fmla="*/ 2181509 w 6335996"/>
                  <a:gd name="connsiteY8" fmla="*/ 129998 h 6864928"/>
                  <a:gd name="connsiteX9" fmla="*/ 2103906 w 6335996"/>
                  <a:gd name="connsiteY9" fmla="*/ 183903 h 6864928"/>
                  <a:gd name="connsiteX10" fmla="*/ 1953011 w 6335996"/>
                  <a:gd name="connsiteY10" fmla="*/ 308963 h 6864928"/>
                  <a:gd name="connsiteX11" fmla="*/ 1806428 w 6335996"/>
                  <a:gd name="connsiteY11" fmla="*/ 434024 h 6864928"/>
                  <a:gd name="connsiteX12" fmla="*/ 1666311 w 6335996"/>
                  <a:gd name="connsiteY12" fmla="*/ 569865 h 6864928"/>
                  <a:gd name="connsiteX13" fmla="*/ 1534817 w 6335996"/>
                  <a:gd name="connsiteY13" fmla="*/ 712175 h 6864928"/>
                  <a:gd name="connsiteX14" fmla="*/ 1411945 w 6335996"/>
                  <a:gd name="connsiteY14" fmla="*/ 858797 h 6864928"/>
                  <a:gd name="connsiteX15" fmla="*/ 1293385 w 6335996"/>
                  <a:gd name="connsiteY15" fmla="*/ 1009732 h 6864928"/>
                  <a:gd name="connsiteX16" fmla="*/ 1185603 w 6335996"/>
                  <a:gd name="connsiteY16" fmla="*/ 1164979 h 6864928"/>
                  <a:gd name="connsiteX17" fmla="*/ 1084288 w 6335996"/>
                  <a:gd name="connsiteY17" fmla="*/ 1328851 h 6864928"/>
                  <a:gd name="connsiteX18" fmla="*/ 987284 w 6335996"/>
                  <a:gd name="connsiteY18" fmla="*/ 1490567 h 6864928"/>
                  <a:gd name="connsiteX19" fmla="*/ 905370 w 6335996"/>
                  <a:gd name="connsiteY19" fmla="*/ 1660908 h 6864928"/>
                  <a:gd name="connsiteX20" fmla="*/ 825611 w 6335996"/>
                  <a:gd name="connsiteY20" fmla="*/ 1833405 h 6864928"/>
                  <a:gd name="connsiteX21" fmla="*/ 758786 w 6335996"/>
                  <a:gd name="connsiteY21" fmla="*/ 2008058 h 6864928"/>
                  <a:gd name="connsiteX22" fmla="*/ 694117 w 6335996"/>
                  <a:gd name="connsiteY22" fmla="*/ 2187023 h 6864928"/>
                  <a:gd name="connsiteX23" fmla="*/ 642381 w 6335996"/>
                  <a:gd name="connsiteY23" fmla="*/ 2368145 h 6864928"/>
                  <a:gd name="connsiteX24" fmla="*/ 599269 w 6335996"/>
                  <a:gd name="connsiteY24" fmla="*/ 2551423 h 6864928"/>
                  <a:gd name="connsiteX25" fmla="*/ 562623 w 6335996"/>
                  <a:gd name="connsiteY25" fmla="*/ 2739014 h 6864928"/>
                  <a:gd name="connsiteX26" fmla="*/ 538911 w 6335996"/>
                  <a:gd name="connsiteY26" fmla="*/ 2924448 h 6864928"/>
                  <a:gd name="connsiteX27" fmla="*/ 523821 w 6335996"/>
                  <a:gd name="connsiteY27" fmla="*/ 3112038 h 6864928"/>
                  <a:gd name="connsiteX28" fmla="*/ 515198 w 6335996"/>
                  <a:gd name="connsiteY28" fmla="*/ 3301785 h 6864928"/>
                  <a:gd name="connsiteX29" fmla="*/ 515198 w 6335996"/>
                  <a:gd name="connsiteY29" fmla="*/ 3396658 h 6864928"/>
                  <a:gd name="connsiteX30" fmla="*/ 515198 w 6335996"/>
                  <a:gd name="connsiteY30" fmla="*/ 3491531 h 6864928"/>
                  <a:gd name="connsiteX31" fmla="*/ 519510 w 6335996"/>
                  <a:gd name="connsiteY31" fmla="*/ 3584249 h 6864928"/>
                  <a:gd name="connsiteX32" fmla="*/ 528132 w 6335996"/>
                  <a:gd name="connsiteY32" fmla="*/ 3679122 h 6864928"/>
                  <a:gd name="connsiteX33" fmla="*/ 538911 w 6335996"/>
                  <a:gd name="connsiteY33" fmla="*/ 3773995 h 6864928"/>
                  <a:gd name="connsiteX34" fmla="*/ 551844 w 6335996"/>
                  <a:gd name="connsiteY34" fmla="*/ 3868868 h 6864928"/>
                  <a:gd name="connsiteX35" fmla="*/ 562623 w 6335996"/>
                  <a:gd name="connsiteY35" fmla="*/ 3965898 h 6864928"/>
                  <a:gd name="connsiteX36" fmla="*/ 579868 w 6335996"/>
                  <a:gd name="connsiteY36" fmla="*/ 4060771 h 6864928"/>
                  <a:gd name="connsiteX37" fmla="*/ 599269 w 6335996"/>
                  <a:gd name="connsiteY37" fmla="*/ 4155645 h 6864928"/>
                  <a:gd name="connsiteX38" fmla="*/ 622981 w 6335996"/>
                  <a:gd name="connsiteY38" fmla="*/ 4246205 h 6864928"/>
                  <a:gd name="connsiteX39" fmla="*/ 646693 w 6335996"/>
                  <a:gd name="connsiteY39" fmla="*/ 4343235 h 6864928"/>
                  <a:gd name="connsiteX40" fmla="*/ 674716 w 6335996"/>
                  <a:gd name="connsiteY40" fmla="*/ 4433796 h 6864928"/>
                  <a:gd name="connsiteX41" fmla="*/ 702739 w 6335996"/>
                  <a:gd name="connsiteY41" fmla="*/ 4528669 h 6864928"/>
                  <a:gd name="connsiteX42" fmla="*/ 737230 w 6335996"/>
                  <a:gd name="connsiteY42" fmla="*/ 4619230 h 6864928"/>
                  <a:gd name="connsiteX43" fmla="*/ 769564 w 6335996"/>
                  <a:gd name="connsiteY43" fmla="*/ 4716260 h 6864928"/>
                  <a:gd name="connsiteX44" fmla="*/ 810521 w 6335996"/>
                  <a:gd name="connsiteY44" fmla="*/ 4806820 h 6864928"/>
                  <a:gd name="connsiteX45" fmla="*/ 849323 w 6335996"/>
                  <a:gd name="connsiteY45" fmla="*/ 4897381 h 6864928"/>
                  <a:gd name="connsiteX46" fmla="*/ 892436 w 6335996"/>
                  <a:gd name="connsiteY46" fmla="*/ 4990098 h 6864928"/>
                  <a:gd name="connsiteX47" fmla="*/ 935549 w 6335996"/>
                  <a:gd name="connsiteY47" fmla="*/ 5076347 h 6864928"/>
                  <a:gd name="connsiteX48" fmla="*/ 985128 w 6335996"/>
                  <a:gd name="connsiteY48" fmla="*/ 5164751 h 6864928"/>
                  <a:gd name="connsiteX49" fmla="*/ 1034708 w 6335996"/>
                  <a:gd name="connsiteY49" fmla="*/ 5251000 h 6864928"/>
                  <a:gd name="connsiteX50" fmla="*/ 1086444 w 6335996"/>
                  <a:gd name="connsiteY50" fmla="*/ 5335092 h 6864928"/>
                  <a:gd name="connsiteX51" fmla="*/ 1138179 w 6335996"/>
                  <a:gd name="connsiteY51" fmla="*/ 5419184 h 6864928"/>
                  <a:gd name="connsiteX52" fmla="*/ 1194226 w 6335996"/>
                  <a:gd name="connsiteY52" fmla="*/ 5501120 h 6864928"/>
                  <a:gd name="connsiteX53" fmla="*/ 1254584 w 6335996"/>
                  <a:gd name="connsiteY53" fmla="*/ 5580900 h 6864928"/>
                  <a:gd name="connsiteX54" fmla="*/ 1312786 w 6335996"/>
                  <a:gd name="connsiteY54" fmla="*/ 5656368 h 6864928"/>
                  <a:gd name="connsiteX55" fmla="*/ 1373144 w 6335996"/>
                  <a:gd name="connsiteY55" fmla="*/ 5731835 h 6864928"/>
                  <a:gd name="connsiteX56" fmla="*/ 1435657 w 6335996"/>
                  <a:gd name="connsiteY56" fmla="*/ 5807303 h 6864928"/>
                  <a:gd name="connsiteX57" fmla="*/ 1500327 w 6335996"/>
                  <a:gd name="connsiteY57" fmla="*/ 5878457 h 6864928"/>
                  <a:gd name="connsiteX58" fmla="*/ 1567152 w 6335996"/>
                  <a:gd name="connsiteY58" fmla="*/ 5949612 h 6864928"/>
                  <a:gd name="connsiteX59" fmla="*/ 1633977 w 6335996"/>
                  <a:gd name="connsiteY59" fmla="*/ 6018611 h 6864928"/>
                  <a:gd name="connsiteX60" fmla="*/ 1707268 w 6335996"/>
                  <a:gd name="connsiteY60" fmla="*/ 6085454 h 6864928"/>
                  <a:gd name="connsiteX61" fmla="*/ 1774093 w 6335996"/>
                  <a:gd name="connsiteY61" fmla="*/ 6147984 h 6864928"/>
                  <a:gd name="connsiteX62" fmla="*/ 1849541 w 6335996"/>
                  <a:gd name="connsiteY62" fmla="*/ 6212670 h 6864928"/>
                  <a:gd name="connsiteX63" fmla="*/ 1996124 w 6335996"/>
                  <a:gd name="connsiteY63" fmla="*/ 6335574 h 6864928"/>
                  <a:gd name="connsiteX64" fmla="*/ 2151330 w 6335996"/>
                  <a:gd name="connsiteY64" fmla="*/ 6447697 h 6864928"/>
                  <a:gd name="connsiteX65" fmla="*/ 2313004 w 6335996"/>
                  <a:gd name="connsiteY65" fmla="*/ 6551195 h 6864928"/>
                  <a:gd name="connsiteX66" fmla="*/ 2476832 w 6335996"/>
                  <a:gd name="connsiteY66" fmla="*/ 6650381 h 6864928"/>
                  <a:gd name="connsiteX67" fmla="*/ 2647128 w 6335996"/>
                  <a:gd name="connsiteY67" fmla="*/ 6736630 h 6864928"/>
                  <a:gd name="connsiteX68" fmla="*/ 2821735 w 6335996"/>
                  <a:gd name="connsiteY68" fmla="*/ 6820722 h 6864928"/>
                  <a:gd name="connsiteX69" fmla="*/ 2930212 w 6335996"/>
                  <a:gd name="connsiteY69" fmla="*/ 6864928 h 6864928"/>
                  <a:gd name="connsiteX70" fmla="*/ 1812362 w 6335996"/>
                  <a:gd name="connsiteY70" fmla="*/ 6864928 h 6864928"/>
                  <a:gd name="connsiteX71" fmla="*/ 1746070 w 6335996"/>
                  <a:gd name="connsiteY71" fmla="*/ 6820722 h 6864928"/>
                  <a:gd name="connsiteX72" fmla="*/ 1662000 w 6335996"/>
                  <a:gd name="connsiteY72" fmla="*/ 6760348 h 6864928"/>
                  <a:gd name="connsiteX73" fmla="*/ 1582241 w 6335996"/>
                  <a:gd name="connsiteY73" fmla="*/ 6697818 h 6864928"/>
                  <a:gd name="connsiteX74" fmla="*/ 1504638 w 6335996"/>
                  <a:gd name="connsiteY74" fmla="*/ 6633131 h 6864928"/>
                  <a:gd name="connsiteX75" fmla="*/ 1429191 w 6335996"/>
                  <a:gd name="connsiteY75" fmla="*/ 6570601 h 6864928"/>
                  <a:gd name="connsiteX76" fmla="*/ 1353743 w 6335996"/>
                  <a:gd name="connsiteY76" fmla="*/ 6501603 h 6864928"/>
                  <a:gd name="connsiteX77" fmla="*/ 1278296 w 6335996"/>
                  <a:gd name="connsiteY77" fmla="*/ 6430448 h 6864928"/>
                  <a:gd name="connsiteX78" fmla="*/ 1207159 w 6335996"/>
                  <a:gd name="connsiteY78" fmla="*/ 6359293 h 6864928"/>
                  <a:gd name="connsiteX79" fmla="*/ 1133868 w 6335996"/>
                  <a:gd name="connsiteY79" fmla="*/ 6288138 h 6864928"/>
                  <a:gd name="connsiteX80" fmla="*/ 1062731 w 6335996"/>
                  <a:gd name="connsiteY80" fmla="*/ 6212670 h 6864928"/>
                  <a:gd name="connsiteX81" fmla="*/ 995907 w 6335996"/>
                  <a:gd name="connsiteY81" fmla="*/ 6137203 h 6864928"/>
                  <a:gd name="connsiteX82" fmla="*/ 933393 w 6335996"/>
                  <a:gd name="connsiteY82" fmla="*/ 6057423 h 6864928"/>
                  <a:gd name="connsiteX83" fmla="*/ 868724 w 6335996"/>
                  <a:gd name="connsiteY83" fmla="*/ 5973331 h 6864928"/>
                  <a:gd name="connsiteX84" fmla="*/ 806210 w 6335996"/>
                  <a:gd name="connsiteY84" fmla="*/ 5891395 h 6864928"/>
                  <a:gd name="connsiteX85" fmla="*/ 745852 w 6335996"/>
                  <a:gd name="connsiteY85" fmla="*/ 5807303 h 6864928"/>
                  <a:gd name="connsiteX86" fmla="*/ 685494 w 6335996"/>
                  <a:gd name="connsiteY86" fmla="*/ 5721054 h 6864928"/>
                  <a:gd name="connsiteX87" fmla="*/ 631603 w 6335996"/>
                  <a:gd name="connsiteY87" fmla="*/ 5632649 h 6864928"/>
                  <a:gd name="connsiteX88" fmla="*/ 575556 w 6335996"/>
                  <a:gd name="connsiteY88" fmla="*/ 5542088 h 6864928"/>
                  <a:gd name="connsiteX89" fmla="*/ 523821 w 6335996"/>
                  <a:gd name="connsiteY89" fmla="*/ 5449371 h 6864928"/>
                  <a:gd name="connsiteX90" fmla="*/ 472086 w 6335996"/>
                  <a:gd name="connsiteY90" fmla="*/ 5354498 h 6864928"/>
                  <a:gd name="connsiteX91" fmla="*/ 424662 w 6335996"/>
                  <a:gd name="connsiteY91" fmla="*/ 5259625 h 6864928"/>
                  <a:gd name="connsiteX92" fmla="*/ 377237 w 6335996"/>
                  <a:gd name="connsiteY92" fmla="*/ 5160439 h 6864928"/>
                  <a:gd name="connsiteX93" fmla="*/ 334125 w 6335996"/>
                  <a:gd name="connsiteY93" fmla="*/ 5065566 h 6864928"/>
                  <a:gd name="connsiteX94" fmla="*/ 293167 w 6335996"/>
                  <a:gd name="connsiteY94" fmla="*/ 4966380 h 6864928"/>
                  <a:gd name="connsiteX95" fmla="*/ 254366 w 6335996"/>
                  <a:gd name="connsiteY95" fmla="*/ 4867194 h 6864928"/>
                  <a:gd name="connsiteX96" fmla="*/ 217720 w 6335996"/>
                  <a:gd name="connsiteY96" fmla="*/ 4768009 h 6864928"/>
                  <a:gd name="connsiteX97" fmla="*/ 187541 w 6335996"/>
                  <a:gd name="connsiteY97" fmla="*/ 4668823 h 6864928"/>
                  <a:gd name="connsiteX98" fmla="*/ 159518 w 6335996"/>
                  <a:gd name="connsiteY98" fmla="*/ 4569637 h 6864928"/>
                  <a:gd name="connsiteX99" fmla="*/ 131494 w 6335996"/>
                  <a:gd name="connsiteY99" fmla="*/ 4470451 h 6864928"/>
                  <a:gd name="connsiteX100" fmla="*/ 107782 w 6335996"/>
                  <a:gd name="connsiteY100" fmla="*/ 4366953 h 6864928"/>
                  <a:gd name="connsiteX101" fmla="*/ 84070 w 6335996"/>
                  <a:gd name="connsiteY101" fmla="*/ 4267768 h 6864928"/>
                  <a:gd name="connsiteX102" fmla="*/ 62514 w 6335996"/>
                  <a:gd name="connsiteY102" fmla="*/ 4168582 h 6864928"/>
                  <a:gd name="connsiteX103" fmla="*/ 47424 w 6335996"/>
                  <a:gd name="connsiteY103" fmla="*/ 4065084 h 6864928"/>
                  <a:gd name="connsiteX104" fmla="*/ 32335 w 6335996"/>
                  <a:gd name="connsiteY104" fmla="*/ 3965898 h 6864928"/>
                  <a:gd name="connsiteX105" fmla="*/ 19401 w 6335996"/>
                  <a:gd name="connsiteY105" fmla="*/ 3862400 h 6864928"/>
                  <a:gd name="connsiteX106" fmla="*/ 12934 w 6335996"/>
                  <a:gd name="connsiteY106" fmla="*/ 3763214 h 6864928"/>
                  <a:gd name="connsiteX107" fmla="*/ 4311 w 6335996"/>
                  <a:gd name="connsiteY107" fmla="*/ 3659716 h 6864928"/>
                  <a:gd name="connsiteX108" fmla="*/ 0 w 6335996"/>
                  <a:gd name="connsiteY108" fmla="*/ 3560530 h 6864928"/>
                  <a:gd name="connsiteX109" fmla="*/ 0 w 6335996"/>
                  <a:gd name="connsiteY109" fmla="*/ 3457032 h 6864928"/>
                  <a:gd name="connsiteX110" fmla="*/ 0 w 6335996"/>
                  <a:gd name="connsiteY110" fmla="*/ 3357846 h 6864928"/>
                  <a:gd name="connsiteX111" fmla="*/ 4311 w 6335996"/>
                  <a:gd name="connsiteY111" fmla="*/ 3258660 h 6864928"/>
                  <a:gd name="connsiteX112" fmla="*/ 8623 w 6335996"/>
                  <a:gd name="connsiteY112" fmla="*/ 3155162 h 6864928"/>
                  <a:gd name="connsiteX113" fmla="*/ 15090 w 6335996"/>
                  <a:gd name="connsiteY113" fmla="*/ 3055977 h 6864928"/>
                  <a:gd name="connsiteX114" fmla="*/ 28023 w 6335996"/>
                  <a:gd name="connsiteY114" fmla="*/ 2956791 h 6864928"/>
                  <a:gd name="connsiteX115" fmla="*/ 38802 w 6335996"/>
                  <a:gd name="connsiteY115" fmla="*/ 2857605 h 6864928"/>
                  <a:gd name="connsiteX116" fmla="*/ 56047 w 6335996"/>
                  <a:gd name="connsiteY116" fmla="*/ 2758419 h 6864928"/>
                  <a:gd name="connsiteX117" fmla="*/ 71136 w 6335996"/>
                  <a:gd name="connsiteY117" fmla="*/ 2659234 h 6864928"/>
                  <a:gd name="connsiteX118" fmla="*/ 90537 w 6335996"/>
                  <a:gd name="connsiteY118" fmla="*/ 2560048 h 6864928"/>
                  <a:gd name="connsiteX119" fmla="*/ 112093 w 6335996"/>
                  <a:gd name="connsiteY119" fmla="*/ 2463018 h 6864928"/>
                  <a:gd name="connsiteX120" fmla="*/ 137961 w 6335996"/>
                  <a:gd name="connsiteY120" fmla="*/ 2363833 h 6864928"/>
                  <a:gd name="connsiteX121" fmla="*/ 161673 w 6335996"/>
                  <a:gd name="connsiteY121" fmla="*/ 2268959 h 6864928"/>
                  <a:gd name="connsiteX122" fmla="*/ 226343 w 6335996"/>
                  <a:gd name="connsiteY122" fmla="*/ 2079213 h 6864928"/>
                  <a:gd name="connsiteX123" fmla="*/ 293167 w 6335996"/>
                  <a:gd name="connsiteY123" fmla="*/ 1891622 h 6864928"/>
                  <a:gd name="connsiteX124" fmla="*/ 334125 w 6335996"/>
                  <a:gd name="connsiteY124" fmla="*/ 1801062 h 6864928"/>
                  <a:gd name="connsiteX125" fmla="*/ 372926 w 6335996"/>
                  <a:gd name="connsiteY125" fmla="*/ 1710501 h 6864928"/>
                  <a:gd name="connsiteX126" fmla="*/ 411728 w 6335996"/>
                  <a:gd name="connsiteY126" fmla="*/ 1617784 h 6864928"/>
                  <a:gd name="connsiteX127" fmla="*/ 461307 w 6335996"/>
                  <a:gd name="connsiteY127" fmla="*/ 1527223 h 6864928"/>
                  <a:gd name="connsiteX128" fmla="*/ 504420 w 6335996"/>
                  <a:gd name="connsiteY128" fmla="*/ 1438818 h 6864928"/>
                  <a:gd name="connsiteX129" fmla="*/ 556156 w 6335996"/>
                  <a:gd name="connsiteY129" fmla="*/ 1352570 h 6864928"/>
                  <a:gd name="connsiteX130" fmla="*/ 603580 w 6335996"/>
                  <a:gd name="connsiteY130" fmla="*/ 1264165 h 6864928"/>
                  <a:gd name="connsiteX131" fmla="*/ 659626 w 6335996"/>
                  <a:gd name="connsiteY131" fmla="*/ 1182229 h 6864928"/>
                  <a:gd name="connsiteX132" fmla="*/ 713518 w 6335996"/>
                  <a:gd name="connsiteY132" fmla="*/ 1098137 h 6864928"/>
                  <a:gd name="connsiteX133" fmla="*/ 769564 w 6335996"/>
                  <a:gd name="connsiteY133" fmla="*/ 1014044 h 6864928"/>
                  <a:gd name="connsiteX134" fmla="*/ 829922 w 6335996"/>
                  <a:gd name="connsiteY134" fmla="*/ 932108 h 6864928"/>
                  <a:gd name="connsiteX135" fmla="*/ 892436 w 6335996"/>
                  <a:gd name="connsiteY135" fmla="*/ 852329 h 6864928"/>
                  <a:gd name="connsiteX136" fmla="*/ 957105 w 6335996"/>
                  <a:gd name="connsiteY136" fmla="*/ 772549 h 6864928"/>
                  <a:gd name="connsiteX137" fmla="*/ 1019619 w 6335996"/>
                  <a:gd name="connsiteY137" fmla="*/ 697081 h 6864928"/>
                  <a:gd name="connsiteX138" fmla="*/ 1086444 w 6335996"/>
                  <a:gd name="connsiteY138" fmla="*/ 621614 h 6864928"/>
                  <a:gd name="connsiteX139" fmla="*/ 1159735 w 6335996"/>
                  <a:gd name="connsiteY139" fmla="*/ 546147 h 6864928"/>
                  <a:gd name="connsiteX140" fmla="*/ 1230872 w 6335996"/>
                  <a:gd name="connsiteY140" fmla="*/ 474991 h 6864928"/>
                  <a:gd name="connsiteX141" fmla="*/ 1302008 w 6335996"/>
                  <a:gd name="connsiteY141" fmla="*/ 403836 h 6864928"/>
                  <a:gd name="connsiteX142" fmla="*/ 1377455 w 6335996"/>
                  <a:gd name="connsiteY142" fmla="*/ 332682 h 6864928"/>
                  <a:gd name="connsiteX143" fmla="*/ 1452903 w 6335996"/>
                  <a:gd name="connsiteY143" fmla="*/ 263683 h 6864928"/>
                  <a:gd name="connsiteX144" fmla="*/ 1532661 w 6335996"/>
                  <a:gd name="connsiteY144" fmla="*/ 201153 h 6864928"/>
                  <a:gd name="connsiteX145" fmla="*/ 1614576 w 6335996"/>
                  <a:gd name="connsiteY145" fmla="*/ 136466 h 6864928"/>
                  <a:gd name="connsiteX146" fmla="*/ 1698646 w 6335996"/>
                  <a:gd name="connsiteY146" fmla="*/ 73936 h 6864928"/>
                  <a:gd name="connsiteX147" fmla="*/ 1782716 w 6335996"/>
                  <a:gd name="connsiteY147" fmla="*/ 13562 h 6864928"/>
                  <a:gd name="connsiteX148" fmla="*/ 1802802 w 6335996"/>
                  <a:gd name="connsiteY148" fmla="*/ 0 h 6864928"/>
                  <a:gd name="connsiteX0" fmla="*/ 6016396 w 6016396"/>
                  <a:gd name="connsiteY0" fmla="*/ 6848753 h 6864928"/>
                  <a:gd name="connsiteX1" fmla="*/ 5977765 w 6016396"/>
                  <a:gd name="connsiteY1" fmla="*/ 6864928 h 6864928"/>
                  <a:gd name="connsiteX2" fmla="*/ 6016396 w 6016396"/>
                  <a:gd name="connsiteY2" fmla="*/ 6848753 h 6864928"/>
                  <a:gd name="connsiteX3" fmla="*/ 1802802 w 6016396"/>
                  <a:gd name="connsiteY3" fmla="*/ 0 h 6864928"/>
                  <a:gd name="connsiteX4" fmla="*/ 2367371 w 6016396"/>
                  <a:gd name="connsiteY4" fmla="*/ 0 h 6864928"/>
                  <a:gd name="connsiteX5" fmla="*/ 2345338 w 6016396"/>
                  <a:gd name="connsiteY5" fmla="*/ 13562 h 6864928"/>
                  <a:gd name="connsiteX6" fmla="*/ 2261268 w 6016396"/>
                  <a:gd name="connsiteY6" fmla="*/ 69624 h 6864928"/>
                  <a:gd name="connsiteX7" fmla="*/ 2181509 w 6016396"/>
                  <a:gd name="connsiteY7" fmla="*/ 129998 h 6864928"/>
                  <a:gd name="connsiteX8" fmla="*/ 2103906 w 6016396"/>
                  <a:gd name="connsiteY8" fmla="*/ 183903 h 6864928"/>
                  <a:gd name="connsiteX9" fmla="*/ 1953011 w 6016396"/>
                  <a:gd name="connsiteY9" fmla="*/ 308963 h 6864928"/>
                  <a:gd name="connsiteX10" fmla="*/ 1806428 w 6016396"/>
                  <a:gd name="connsiteY10" fmla="*/ 434024 h 6864928"/>
                  <a:gd name="connsiteX11" fmla="*/ 1666311 w 6016396"/>
                  <a:gd name="connsiteY11" fmla="*/ 569865 h 6864928"/>
                  <a:gd name="connsiteX12" fmla="*/ 1534817 w 6016396"/>
                  <a:gd name="connsiteY12" fmla="*/ 712175 h 6864928"/>
                  <a:gd name="connsiteX13" fmla="*/ 1411945 w 6016396"/>
                  <a:gd name="connsiteY13" fmla="*/ 858797 h 6864928"/>
                  <a:gd name="connsiteX14" fmla="*/ 1293385 w 6016396"/>
                  <a:gd name="connsiteY14" fmla="*/ 1009732 h 6864928"/>
                  <a:gd name="connsiteX15" fmla="*/ 1185603 w 6016396"/>
                  <a:gd name="connsiteY15" fmla="*/ 1164979 h 6864928"/>
                  <a:gd name="connsiteX16" fmla="*/ 1084288 w 6016396"/>
                  <a:gd name="connsiteY16" fmla="*/ 1328851 h 6864928"/>
                  <a:gd name="connsiteX17" fmla="*/ 987284 w 6016396"/>
                  <a:gd name="connsiteY17" fmla="*/ 1490567 h 6864928"/>
                  <a:gd name="connsiteX18" fmla="*/ 905370 w 6016396"/>
                  <a:gd name="connsiteY18" fmla="*/ 1660908 h 6864928"/>
                  <a:gd name="connsiteX19" fmla="*/ 825611 w 6016396"/>
                  <a:gd name="connsiteY19" fmla="*/ 1833405 h 6864928"/>
                  <a:gd name="connsiteX20" fmla="*/ 758786 w 6016396"/>
                  <a:gd name="connsiteY20" fmla="*/ 2008058 h 6864928"/>
                  <a:gd name="connsiteX21" fmla="*/ 694117 w 6016396"/>
                  <a:gd name="connsiteY21" fmla="*/ 2187023 h 6864928"/>
                  <a:gd name="connsiteX22" fmla="*/ 642381 w 6016396"/>
                  <a:gd name="connsiteY22" fmla="*/ 2368145 h 6864928"/>
                  <a:gd name="connsiteX23" fmla="*/ 599269 w 6016396"/>
                  <a:gd name="connsiteY23" fmla="*/ 2551423 h 6864928"/>
                  <a:gd name="connsiteX24" fmla="*/ 562623 w 6016396"/>
                  <a:gd name="connsiteY24" fmla="*/ 2739014 h 6864928"/>
                  <a:gd name="connsiteX25" fmla="*/ 538911 w 6016396"/>
                  <a:gd name="connsiteY25" fmla="*/ 2924448 h 6864928"/>
                  <a:gd name="connsiteX26" fmla="*/ 523821 w 6016396"/>
                  <a:gd name="connsiteY26" fmla="*/ 3112038 h 6864928"/>
                  <a:gd name="connsiteX27" fmla="*/ 515198 w 6016396"/>
                  <a:gd name="connsiteY27" fmla="*/ 3301785 h 6864928"/>
                  <a:gd name="connsiteX28" fmla="*/ 515198 w 6016396"/>
                  <a:gd name="connsiteY28" fmla="*/ 3396658 h 6864928"/>
                  <a:gd name="connsiteX29" fmla="*/ 515198 w 6016396"/>
                  <a:gd name="connsiteY29" fmla="*/ 3491531 h 6864928"/>
                  <a:gd name="connsiteX30" fmla="*/ 519510 w 6016396"/>
                  <a:gd name="connsiteY30" fmla="*/ 3584249 h 6864928"/>
                  <a:gd name="connsiteX31" fmla="*/ 528132 w 6016396"/>
                  <a:gd name="connsiteY31" fmla="*/ 3679122 h 6864928"/>
                  <a:gd name="connsiteX32" fmla="*/ 538911 w 6016396"/>
                  <a:gd name="connsiteY32" fmla="*/ 3773995 h 6864928"/>
                  <a:gd name="connsiteX33" fmla="*/ 551844 w 6016396"/>
                  <a:gd name="connsiteY33" fmla="*/ 3868868 h 6864928"/>
                  <a:gd name="connsiteX34" fmla="*/ 562623 w 6016396"/>
                  <a:gd name="connsiteY34" fmla="*/ 3965898 h 6864928"/>
                  <a:gd name="connsiteX35" fmla="*/ 579868 w 6016396"/>
                  <a:gd name="connsiteY35" fmla="*/ 4060771 h 6864928"/>
                  <a:gd name="connsiteX36" fmla="*/ 599269 w 6016396"/>
                  <a:gd name="connsiteY36" fmla="*/ 4155645 h 6864928"/>
                  <a:gd name="connsiteX37" fmla="*/ 622981 w 6016396"/>
                  <a:gd name="connsiteY37" fmla="*/ 4246205 h 6864928"/>
                  <a:gd name="connsiteX38" fmla="*/ 646693 w 6016396"/>
                  <a:gd name="connsiteY38" fmla="*/ 4343235 h 6864928"/>
                  <a:gd name="connsiteX39" fmla="*/ 674716 w 6016396"/>
                  <a:gd name="connsiteY39" fmla="*/ 4433796 h 6864928"/>
                  <a:gd name="connsiteX40" fmla="*/ 702739 w 6016396"/>
                  <a:gd name="connsiteY40" fmla="*/ 4528669 h 6864928"/>
                  <a:gd name="connsiteX41" fmla="*/ 737230 w 6016396"/>
                  <a:gd name="connsiteY41" fmla="*/ 4619230 h 6864928"/>
                  <a:gd name="connsiteX42" fmla="*/ 769564 w 6016396"/>
                  <a:gd name="connsiteY42" fmla="*/ 4716260 h 6864928"/>
                  <a:gd name="connsiteX43" fmla="*/ 810521 w 6016396"/>
                  <a:gd name="connsiteY43" fmla="*/ 4806820 h 6864928"/>
                  <a:gd name="connsiteX44" fmla="*/ 849323 w 6016396"/>
                  <a:gd name="connsiteY44" fmla="*/ 4897381 h 6864928"/>
                  <a:gd name="connsiteX45" fmla="*/ 892436 w 6016396"/>
                  <a:gd name="connsiteY45" fmla="*/ 4990098 h 6864928"/>
                  <a:gd name="connsiteX46" fmla="*/ 935549 w 6016396"/>
                  <a:gd name="connsiteY46" fmla="*/ 5076347 h 6864928"/>
                  <a:gd name="connsiteX47" fmla="*/ 985128 w 6016396"/>
                  <a:gd name="connsiteY47" fmla="*/ 5164751 h 6864928"/>
                  <a:gd name="connsiteX48" fmla="*/ 1034708 w 6016396"/>
                  <a:gd name="connsiteY48" fmla="*/ 5251000 h 6864928"/>
                  <a:gd name="connsiteX49" fmla="*/ 1086444 w 6016396"/>
                  <a:gd name="connsiteY49" fmla="*/ 5335092 h 6864928"/>
                  <a:gd name="connsiteX50" fmla="*/ 1138179 w 6016396"/>
                  <a:gd name="connsiteY50" fmla="*/ 5419184 h 6864928"/>
                  <a:gd name="connsiteX51" fmla="*/ 1194226 w 6016396"/>
                  <a:gd name="connsiteY51" fmla="*/ 5501120 h 6864928"/>
                  <a:gd name="connsiteX52" fmla="*/ 1254584 w 6016396"/>
                  <a:gd name="connsiteY52" fmla="*/ 5580900 h 6864928"/>
                  <a:gd name="connsiteX53" fmla="*/ 1312786 w 6016396"/>
                  <a:gd name="connsiteY53" fmla="*/ 5656368 h 6864928"/>
                  <a:gd name="connsiteX54" fmla="*/ 1373144 w 6016396"/>
                  <a:gd name="connsiteY54" fmla="*/ 5731835 h 6864928"/>
                  <a:gd name="connsiteX55" fmla="*/ 1435657 w 6016396"/>
                  <a:gd name="connsiteY55" fmla="*/ 5807303 h 6864928"/>
                  <a:gd name="connsiteX56" fmla="*/ 1500327 w 6016396"/>
                  <a:gd name="connsiteY56" fmla="*/ 5878457 h 6864928"/>
                  <a:gd name="connsiteX57" fmla="*/ 1567152 w 6016396"/>
                  <a:gd name="connsiteY57" fmla="*/ 5949612 h 6864928"/>
                  <a:gd name="connsiteX58" fmla="*/ 1633977 w 6016396"/>
                  <a:gd name="connsiteY58" fmla="*/ 6018611 h 6864928"/>
                  <a:gd name="connsiteX59" fmla="*/ 1707268 w 6016396"/>
                  <a:gd name="connsiteY59" fmla="*/ 6085454 h 6864928"/>
                  <a:gd name="connsiteX60" fmla="*/ 1774093 w 6016396"/>
                  <a:gd name="connsiteY60" fmla="*/ 6147984 h 6864928"/>
                  <a:gd name="connsiteX61" fmla="*/ 1849541 w 6016396"/>
                  <a:gd name="connsiteY61" fmla="*/ 6212670 h 6864928"/>
                  <a:gd name="connsiteX62" fmla="*/ 1996124 w 6016396"/>
                  <a:gd name="connsiteY62" fmla="*/ 6335574 h 6864928"/>
                  <a:gd name="connsiteX63" fmla="*/ 2151330 w 6016396"/>
                  <a:gd name="connsiteY63" fmla="*/ 6447697 h 6864928"/>
                  <a:gd name="connsiteX64" fmla="*/ 2313004 w 6016396"/>
                  <a:gd name="connsiteY64" fmla="*/ 6551195 h 6864928"/>
                  <a:gd name="connsiteX65" fmla="*/ 2476832 w 6016396"/>
                  <a:gd name="connsiteY65" fmla="*/ 6650381 h 6864928"/>
                  <a:gd name="connsiteX66" fmla="*/ 2647128 w 6016396"/>
                  <a:gd name="connsiteY66" fmla="*/ 6736630 h 6864928"/>
                  <a:gd name="connsiteX67" fmla="*/ 2821735 w 6016396"/>
                  <a:gd name="connsiteY67" fmla="*/ 6820722 h 6864928"/>
                  <a:gd name="connsiteX68" fmla="*/ 2930212 w 6016396"/>
                  <a:gd name="connsiteY68" fmla="*/ 6864928 h 6864928"/>
                  <a:gd name="connsiteX69" fmla="*/ 1812362 w 6016396"/>
                  <a:gd name="connsiteY69" fmla="*/ 6864928 h 6864928"/>
                  <a:gd name="connsiteX70" fmla="*/ 1746070 w 6016396"/>
                  <a:gd name="connsiteY70" fmla="*/ 6820722 h 6864928"/>
                  <a:gd name="connsiteX71" fmla="*/ 1662000 w 6016396"/>
                  <a:gd name="connsiteY71" fmla="*/ 6760348 h 6864928"/>
                  <a:gd name="connsiteX72" fmla="*/ 1582241 w 6016396"/>
                  <a:gd name="connsiteY72" fmla="*/ 6697818 h 6864928"/>
                  <a:gd name="connsiteX73" fmla="*/ 1504638 w 6016396"/>
                  <a:gd name="connsiteY73" fmla="*/ 6633131 h 6864928"/>
                  <a:gd name="connsiteX74" fmla="*/ 1429191 w 6016396"/>
                  <a:gd name="connsiteY74" fmla="*/ 6570601 h 6864928"/>
                  <a:gd name="connsiteX75" fmla="*/ 1353743 w 6016396"/>
                  <a:gd name="connsiteY75" fmla="*/ 6501603 h 6864928"/>
                  <a:gd name="connsiteX76" fmla="*/ 1278296 w 6016396"/>
                  <a:gd name="connsiteY76" fmla="*/ 6430448 h 6864928"/>
                  <a:gd name="connsiteX77" fmla="*/ 1207159 w 6016396"/>
                  <a:gd name="connsiteY77" fmla="*/ 6359293 h 6864928"/>
                  <a:gd name="connsiteX78" fmla="*/ 1133868 w 6016396"/>
                  <a:gd name="connsiteY78" fmla="*/ 6288138 h 6864928"/>
                  <a:gd name="connsiteX79" fmla="*/ 1062731 w 6016396"/>
                  <a:gd name="connsiteY79" fmla="*/ 6212670 h 6864928"/>
                  <a:gd name="connsiteX80" fmla="*/ 995907 w 6016396"/>
                  <a:gd name="connsiteY80" fmla="*/ 6137203 h 6864928"/>
                  <a:gd name="connsiteX81" fmla="*/ 933393 w 6016396"/>
                  <a:gd name="connsiteY81" fmla="*/ 6057423 h 6864928"/>
                  <a:gd name="connsiteX82" fmla="*/ 868724 w 6016396"/>
                  <a:gd name="connsiteY82" fmla="*/ 5973331 h 6864928"/>
                  <a:gd name="connsiteX83" fmla="*/ 806210 w 6016396"/>
                  <a:gd name="connsiteY83" fmla="*/ 5891395 h 6864928"/>
                  <a:gd name="connsiteX84" fmla="*/ 745852 w 6016396"/>
                  <a:gd name="connsiteY84" fmla="*/ 5807303 h 6864928"/>
                  <a:gd name="connsiteX85" fmla="*/ 685494 w 6016396"/>
                  <a:gd name="connsiteY85" fmla="*/ 5721054 h 6864928"/>
                  <a:gd name="connsiteX86" fmla="*/ 631603 w 6016396"/>
                  <a:gd name="connsiteY86" fmla="*/ 5632649 h 6864928"/>
                  <a:gd name="connsiteX87" fmla="*/ 575556 w 6016396"/>
                  <a:gd name="connsiteY87" fmla="*/ 5542088 h 6864928"/>
                  <a:gd name="connsiteX88" fmla="*/ 523821 w 6016396"/>
                  <a:gd name="connsiteY88" fmla="*/ 5449371 h 6864928"/>
                  <a:gd name="connsiteX89" fmla="*/ 472086 w 6016396"/>
                  <a:gd name="connsiteY89" fmla="*/ 5354498 h 6864928"/>
                  <a:gd name="connsiteX90" fmla="*/ 424662 w 6016396"/>
                  <a:gd name="connsiteY90" fmla="*/ 5259625 h 6864928"/>
                  <a:gd name="connsiteX91" fmla="*/ 377237 w 6016396"/>
                  <a:gd name="connsiteY91" fmla="*/ 5160439 h 6864928"/>
                  <a:gd name="connsiteX92" fmla="*/ 334125 w 6016396"/>
                  <a:gd name="connsiteY92" fmla="*/ 5065566 h 6864928"/>
                  <a:gd name="connsiteX93" fmla="*/ 293167 w 6016396"/>
                  <a:gd name="connsiteY93" fmla="*/ 4966380 h 6864928"/>
                  <a:gd name="connsiteX94" fmla="*/ 254366 w 6016396"/>
                  <a:gd name="connsiteY94" fmla="*/ 4867194 h 6864928"/>
                  <a:gd name="connsiteX95" fmla="*/ 217720 w 6016396"/>
                  <a:gd name="connsiteY95" fmla="*/ 4768009 h 6864928"/>
                  <a:gd name="connsiteX96" fmla="*/ 187541 w 6016396"/>
                  <a:gd name="connsiteY96" fmla="*/ 4668823 h 6864928"/>
                  <a:gd name="connsiteX97" fmla="*/ 159518 w 6016396"/>
                  <a:gd name="connsiteY97" fmla="*/ 4569637 h 6864928"/>
                  <a:gd name="connsiteX98" fmla="*/ 131494 w 6016396"/>
                  <a:gd name="connsiteY98" fmla="*/ 4470451 h 6864928"/>
                  <a:gd name="connsiteX99" fmla="*/ 107782 w 6016396"/>
                  <a:gd name="connsiteY99" fmla="*/ 4366953 h 6864928"/>
                  <a:gd name="connsiteX100" fmla="*/ 84070 w 6016396"/>
                  <a:gd name="connsiteY100" fmla="*/ 4267768 h 6864928"/>
                  <a:gd name="connsiteX101" fmla="*/ 62514 w 6016396"/>
                  <a:gd name="connsiteY101" fmla="*/ 4168582 h 6864928"/>
                  <a:gd name="connsiteX102" fmla="*/ 47424 w 6016396"/>
                  <a:gd name="connsiteY102" fmla="*/ 4065084 h 6864928"/>
                  <a:gd name="connsiteX103" fmla="*/ 32335 w 6016396"/>
                  <a:gd name="connsiteY103" fmla="*/ 3965898 h 6864928"/>
                  <a:gd name="connsiteX104" fmla="*/ 19401 w 6016396"/>
                  <a:gd name="connsiteY104" fmla="*/ 3862400 h 6864928"/>
                  <a:gd name="connsiteX105" fmla="*/ 12934 w 6016396"/>
                  <a:gd name="connsiteY105" fmla="*/ 3763214 h 6864928"/>
                  <a:gd name="connsiteX106" fmla="*/ 4311 w 6016396"/>
                  <a:gd name="connsiteY106" fmla="*/ 3659716 h 6864928"/>
                  <a:gd name="connsiteX107" fmla="*/ 0 w 6016396"/>
                  <a:gd name="connsiteY107" fmla="*/ 3560530 h 6864928"/>
                  <a:gd name="connsiteX108" fmla="*/ 0 w 6016396"/>
                  <a:gd name="connsiteY108" fmla="*/ 3457032 h 6864928"/>
                  <a:gd name="connsiteX109" fmla="*/ 0 w 6016396"/>
                  <a:gd name="connsiteY109" fmla="*/ 3357846 h 6864928"/>
                  <a:gd name="connsiteX110" fmla="*/ 4311 w 6016396"/>
                  <a:gd name="connsiteY110" fmla="*/ 3258660 h 6864928"/>
                  <a:gd name="connsiteX111" fmla="*/ 8623 w 6016396"/>
                  <a:gd name="connsiteY111" fmla="*/ 3155162 h 6864928"/>
                  <a:gd name="connsiteX112" fmla="*/ 15090 w 6016396"/>
                  <a:gd name="connsiteY112" fmla="*/ 3055977 h 6864928"/>
                  <a:gd name="connsiteX113" fmla="*/ 28023 w 6016396"/>
                  <a:gd name="connsiteY113" fmla="*/ 2956791 h 6864928"/>
                  <a:gd name="connsiteX114" fmla="*/ 38802 w 6016396"/>
                  <a:gd name="connsiteY114" fmla="*/ 2857605 h 6864928"/>
                  <a:gd name="connsiteX115" fmla="*/ 56047 w 6016396"/>
                  <a:gd name="connsiteY115" fmla="*/ 2758419 h 6864928"/>
                  <a:gd name="connsiteX116" fmla="*/ 71136 w 6016396"/>
                  <a:gd name="connsiteY116" fmla="*/ 2659234 h 6864928"/>
                  <a:gd name="connsiteX117" fmla="*/ 90537 w 6016396"/>
                  <a:gd name="connsiteY117" fmla="*/ 2560048 h 6864928"/>
                  <a:gd name="connsiteX118" fmla="*/ 112093 w 6016396"/>
                  <a:gd name="connsiteY118" fmla="*/ 2463018 h 6864928"/>
                  <a:gd name="connsiteX119" fmla="*/ 137961 w 6016396"/>
                  <a:gd name="connsiteY119" fmla="*/ 2363833 h 6864928"/>
                  <a:gd name="connsiteX120" fmla="*/ 161673 w 6016396"/>
                  <a:gd name="connsiteY120" fmla="*/ 2268959 h 6864928"/>
                  <a:gd name="connsiteX121" fmla="*/ 226343 w 6016396"/>
                  <a:gd name="connsiteY121" fmla="*/ 2079213 h 6864928"/>
                  <a:gd name="connsiteX122" fmla="*/ 293167 w 6016396"/>
                  <a:gd name="connsiteY122" fmla="*/ 1891622 h 6864928"/>
                  <a:gd name="connsiteX123" fmla="*/ 334125 w 6016396"/>
                  <a:gd name="connsiteY123" fmla="*/ 1801062 h 6864928"/>
                  <a:gd name="connsiteX124" fmla="*/ 372926 w 6016396"/>
                  <a:gd name="connsiteY124" fmla="*/ 1710501 h 6864928"/>
                  <a:gd name="connsiteX125" fmla="*/ 411728 w 6016396"/>
                  <a:gd name="connsiteY125" fmla="*/ 1617784 h 6864928"/>
                  <a:gd name="connsiteX126" fmla="*/ 461307 w 6016396"/>
                  <a:gd name="connsiteY126" fmla="*/ 1527223 h 6864928"/>
                  <a:gd name="connsiteX127" fmla="*/ 504420 w 6016396"/>
                  <a:gd name="connsiteY127" fmla="*/ 1438818 h 6864928"/>
                  <a:gd name="connsiteX128" fmla="*/ 556156 w 6016396"/>
                  <a:gd name="connsiteY128" fmla="*/ 1352570 h 6864928"/>
                  <a:gd name="connsiteX129" fmla="*/ 603580 w 6016396"/>
                  <a:gd name="connsiteY129" fmla="*/ 1264165 h 6864928"/>
                  <a:gd name="connsiteX130" fmla="*/ 659626 w 6016396"/>
                  <a:gd name="connsiteY130" fmla="*/ 1182229 h 6864928"/>
                  <a:gd name="connsiteX131" fmla="*/ 713518 w 6016396"/>
                  <a:gd name="connsiteY131" fmla="*/ 1098137 h 6864928"/>
                  <a:gd name="connsiteX132" fmla="*/ 769564 w 6016396"/>
                  <a:gd name="connsiteY132" fmla="*/ 1014044 h 6864928"/>
                  <a:gd name="connsiteX133" fmla="*/ 829922 w 6016396"/>
                  <a:gd name="connsiteY133" fmla="*/ 932108 h 6864928"/>
                  <a:gd name="connsiteX134" fmla="*/ 892436 w 6016396"/>
                  <a:gd name="connsiteY134" fmla="*/ 852329 h 6864928"/>
                  <a:gd name="connsiteX135" fmla="*/ 957105 w 6016396"/>
                  <a:gd name="connsiteY135" fmla="*/ 772549 h 6864928"/>
                  <a:gd name="connsiteX136" fmla="*/ 1019619 w 6016396"/>
                  <a:gd name="connsiteY136" fmla="*/ 697081 h 6864928"/>
                  <a:gd name="connsiteX137" fmla="*/ 1086444 w 6016396"/>
                  <a:gd name="connsiteY137" fmla="*/ 621614 h 6864928"/>
                  <a:gd name="connsiteX138" fmla="*/ 1159735 w 6016396"/>
                  <a:gd name="connsiteY138" fmla="*/ 546147 h 6864928"/>
                  <a:gd name="connsiteX139" fmla="*/ 1230872 w 6016396"/>
                  <a:gd name="connsiteY139" fmla="*/ 474991 h 6864928"/>
                  <a:gd name="connsiteX140" fmla="*/ 1302008 w 6016396"/>
                  <a:gd name="connsiteY140" fmla="*/ 403836 h 6864928"/>
                  <a:gd name="connsiteX141" fmla="*/ 1377455 w 6016396"/>
                  <a:gd name="connsiteY141" fmla="*/ 332682 h 6864928"/>
                  <a:gd name="connsiteX142" fmla="*/ 1452903 w 6016396"/>
                  <a:gd name="connsiteY142" fmla="*/ 263683 h 6864928"/>
                  <a:gd name="connsiteX143" fmla="*/ 1532661 w 6016396"/>
                  <a:gd name="connsiteY143" fmla="*/ 201153 h 6864928"/>
                  <a:gd name="connsiteX144" fmla="*/ 1614576 w 6016396"/>
                  <a:gd name="connsiteY144" fmla="*/ 136466 h 6864928"/>
                  <a:gd name="connsiteX145" fmla="*/ 1698646 w 6016396"/>
                  <a:gd name="connsiteY145" fmla="*/ 73936 h 6864928"/>
                  <a:gd name="connsiteX146" fmla="*/ 1782716 w 6016396"/>
                  <a:gd name="connsiteY146" fmla="*/ 13562 h 6864928"/>
                  <a:gd name="connsiteX147" fmla="*/ 1802802 w 6016396"/>
                  <a:gd name="connsiteY147" fmla="*/ 0 h 6864928"/>
                  <a:gd name="connsiteX0" fmla="*/ 1802802 w 2930212"/>
                  <a:gd name="connsiteY0" fmla="*/ 0 h 6864928"/>
                  <a:gd name="connsiteX1" fmla="*/ 2367371 w 2930212"/>
                  <a:gd name="connsiteY1" fmla="*/ 0 h 6864928"/>
                  <a:gd name="connsiteX2" fmla="*/ 2345338 w 2930212"/>
                  <a:gd name="connsiteY2" fmla="*/ 13562 h 6864928"/>
                  <a:gd name="connsiteX3" fmla="*/ 2261268 w 2930212"/>
                  <a:gd name="connsiteY3" fmla="*/ 69624 h 6864928"/>
                  <a:gd name="connsiteX4" fmla="*/ 2181509 w 2930212"/>
                  <a:gd name="connsiteY4" fmla="*/ 129998 h 6864928"/>
                  <a:gd name="connsiteX5" fmla="*/ 2103906 w 2930212"/>
                  <a:gd name="connsiteY5" fmla="*/ 183903 h 6864928"/>
                  <a:gd name="connsiteX6" fmla="*/ 1953011 w 2930212"/>
                  <a:gd name="connsiteY6" fmla="*/ 308963 h 6864928"/>
                  <a:gd name="connsiteX7" fmla="*/ 1806428 w 2930212"/>
                  <a:gd name="connsiteY7" fmla="*/ 434024 h 6864928"/>
                  <a:gd name="connsiteX8" fmla="*/ 1666311 w 2930212"/>
                  <a:gd name="connsiteY8" fmla="*/ 569865 h 6864928"/>
                  <a:gd name="connsiteX9" fmla="*/ 1534817 w 2930212"/>
                  <a:gd name="connsiteY9" fmla="*/ 712175 h 6864928"/>
                  <a:gd name="connsiteX10" fmla="*/ 1411945 w 2930212"/>
                  <a:gd name="connsiteY10" fmla="*/ 858797 h 6864928"/>
                  <a:gd name="connsiteX11" fmla="*/ 1293385 w 2930212"/>
                  <a:gd name="connsiteY11" fmla="*/ 1009732 h 6864928"/>
                  <a:gd name="connsiteX12" fmla="*/ 1185603 w 2930212"/>
                  <a:gd name="connsiteY12" fmla="*/ 1164979 h 6864928"/>
                  <a:gd name="connsiteX13" fmla="*/ 1084288 w 2930212"/>
                  <a:gd name="connsiteY13" fmla="*/ 1328851 h 6864928"/>
                  <a:gd name="connsiteX14" fmla="*/ 987284 w 2930212"/>
                  <a:gd name="connsiteY14" fmla="*/ 1490567 h 6864928"/>
                  <a:gd name="connsiteX15" fmla="*/ 905370 w 2930212"/>
                  <a:gd name="connsiteY15" fmla="*/ 1660908 h 6864928"/>
                  <a:gd name="connsiteX16" fmla="*/ 825611 w 2930212"/>
                  <a:gd name="connsiteY16" fmla="*/ 1833405 h 6864928"/>
                  <a:gd name="connsiteX17" fmla="*/ 758786 w 2930212"/>
                  <a:gd name="connsiteY17" fmla="*/ 2008058 h 6864928"/>
                  <a:gd name="connsiteX18" fmla="*/ 694117 w 2930212"/>
                  <a:gd name="connsiteY18" fmla="*/ 2187023 h 6864928"/>
                  <a:gd name="connsiteX19" fmla="*/ 642381 w 2930212"/>
                  <a:gd name="connsiteY19" fmla="*/ 2368145 h 6864928"/>
                  <a:gd name="connsiteX20" fmla="*/ 599269 w 2930212"/>
                  <a:gd name="connsiteY20" fmla="*/ 2551423 h 6864928"/>
                  <a:gd name="connsiteX21" fmla="*/ 562623 w 2930212"/>
                  <a:gd name="connsiteY21" fmla="*/ 2739014 h 6864928"/>
                  <a:gd name="connsiteX22" fmla="*/ 538911 w 2930212"/>
                  <a:gd name="connsiteY22" fmla="*/ 2924448 h 6864928"/>
                  <a:gd name="connsiteX23" fmla="*/ 523821 w 2930212"/>
                  <a:gd name="connsiteY23" fmla="*/ 3112038 h 6864928"/>
                  <a:gd name="connsiteX24" fmla="*/ 515198 w 2930212"/>
                  <a:gd name="connsiteY24" fmla="*/ 3301785 h 6864928"/>
                  <a:gd name="connsiteX25" fmla="*/ 515198 w 2930212"/>
                  <a:gd name="connsiteY25" fmla="*/ 3396658 h 6864928"/>
                  <a:gd name="connsiteX26" fmla="*/ 515198 w 2930212"/>
                  <a:gd name="connsiteY26" fmla="*/ 3491531 h 6864928"/>
                  <a:gd name="connsiteX27" fmla="*/ 519510 w 2930212"/>
                  <a:gd name="connsiteY27" fmla="*/ 3584249 h 6864928"/>
                  <a:gd name="connsiteX28" fmla="*/ 528132 w 2930212"/>
                  <a:gd name="connsiteY28" fmla="*/ 3679122 h 6864928"/>
                  <a:gd name="connsiteX29" fmla="*/ 538911 w 2930212"/>
                  <a:gd name="connsiteY29" fmla="*/ 3773995 h 6864928"/>
                  <a:gd name="connsiteX30" fmla="*/ 551844 w 2930212"/>
                  <a:gd name="connsiteY30" fmla="*/ 3868868 h 6864928"/>
                  <a:gd name="connsiteX31" fmla="*/ 562623 w 2930212"/>
                  <a:gd name="connsiteY31" fmla="*/ 3965898 h 6864928"/>
                  <a:gd name="connsiteX32" fmla="*/ 579868 w 2930212"/>
                  <a:gd name="connsiteY32" fmla="*/ 4060771 h 6864928"/>
                  <a:gd name="connsiteX33" fmla="*/ 599269 w 2930212"/>
                  <a:gd name="connsiteY33" fmla="*/ 4155645 h 6864928"/>
                  <a:gd name="connsiteX34" fmla="*/ 622981 w 2930212"/>
                  <a:gd name="connsiteY34" fmla="*/ 4246205 h 6864928"/>
                  <a:gd name="connsiteX35" fmla="*/ 646693 w 2930212"/>
                  <a:gd name="connsiteY35" fmla="*/ 4343235 h 6864928"/>
                  <a:gd name="connsiteX36" fmla="*/ 674716 w 2930212"/>
                  <a:gd name="connsiteY36" fmla="*/ 4433796 h 6864928"/>
                  <a:gd name="connsiteX37" fmla="*/ 702739 w 2930212"/>
                  <a:gd name="connsiteY37" fmla="*/ 4528669 h 6864928"/>
                  <a:gd name="connsiteX38" fmla="*/ 737230 w 2930212"/>
                  <a:gd name="connsiteY38" fmla="*/ 4619230 h 6864928"/>
                  <a:gd name="connsiteX39" fmla="*/ 769564 w 2930212"/>
                  <a:gd name="connsiteY39" fmla="*/ 4716260 h 6864928"/>
                  <a:gd name="connsiteX40" fmla="*/ 810521 w 2930212"/>
                  <a:gd name="connsiteY40" fmla="*/ 4806820 h 6864928"/>
                  <a:gd name="connsiteX41" fmla="*/ 849323 w 2930212"/>
                  <a:gd name="connsiteY41" fmla="*/ 4897381 h 6864928"/>
                  <a:gd name="connsiteX42" fmla="*/ 892436 w 2930212"/>
                  <a:gd name="connsiteY42" fmla="*/ 4990098 h 6864928"/>
                  <a:gd name="connsiteX43" fmla="*/ 935549 w 2930212"/>
                  <a:gd name="connsiteY43" fmla="*/ 5076347 h 6864928"/>
                  <a:gd name="connsiteX44" fmla="*/ 985128 w 2930212"/>
                  <a:gd name="connsiteY44" fmla="*/ 5164751 h 6864928"/>
                  <a:gd name="connsiteX45" fmla="*/ 1034708 w 2930212"/>
                  <a:gd name="connsiteY45" fmla="*/ 5251000 h 6864928"/>
                  <a:gd name="connsiteX46" fmla="*/ 1086444 w 2930212"/>
                  <a:gd name="connsiteY46" fmla="*/ 5335092 h 6864928"/>
                  <a:gd name="connsiteX47" fmla="*/ 1138179 w 2930212"/>
                  <a:gd name="connsiteY47" fmla="*/ 5419184 h 6864928"/>
                  <a:gd name="connsiteX48" fmla="*/ 1194226 w 2930212"/>
                  <a:gd name="connsiteY48" fmla="*/ 5501120 h 6864928"/>
                  <a:gd name="connsiteX49" fmla="*/ 1254584 w 2930212"/>
                  <a:gd name="connsiteY49" fmla="*/ 5580900 h 6864928"/>
                  <a:gd name="connsiteX50" fmla="*/ 1312786 w 2930212"/>
                  <a:gd name="connsiteY50" fmla="*/ 5656368 h 6864928"/>
                  <a:gd name="connsiteX51" fmla="*/ 1373144 w 2930212"/>
                  <a:gd name="connsiteY51" fmla="*/ 5731835 h 6864928"/>
                  <a:gd name="connsiteX52" fmla="*/ 1435657 w 2930212"/>
                  <a:gd name="connsiteY52" fmla="*/ 5807303 h 6864928"/>
                  <a:gd name="connsiteX53" fmla="*/ 1500327 w 2930212"/>
                  <a:gd name="connsiteY53" fmla="*/ 5878457 h 6864928"/>
                  <a:gd name="connsiteX54" fmla="*/ 1567152 w 2930212"/>
                  <a:gd name="connsiteY54" fmla="*/ 5949612 h 6864928"/>
                  <a:gd name="connsiteX55" fmla="*/ 1633977 w 2930212"/>
                  <a:gd name="connsiteY55" fmla="*/ 6018611 h 6864928"/>
                  <a:gd name="connsiteX56" fmla="*/ 1707268 w 2930212"/>
                  <a:gd name="connsiteY56" fmla="*/ 6085454 h 6864928"/>
                  <a:gd name="connsiteX57" fmla="*/ 1774093 w 2930212"/>
                  <a:gd name="connsiteY57" fmla="*/ 6147984 h 6864928"/>
                  <a:gd name="connsiteX58" fmla="*/ 1849541 w 2930212"/>
                  <a:gd name="connsiteY58" fmla="*/ 6212670 h 6864928"/>
                  <a:gd name="connsiteX59" fmla="*/ 1996124 w 2930212"/>
                  <a:gd name="connsiteY59" fmla="*/ 6335574 h 6864928"/>
                  <a:gd name="connsiteX60" fmla="*/ 2151330 w 2930212"/>
                  <a:gd name="connsiteY60" fmla="*/ 6447697 h 6864928"/>
                  <a:gd name="connsiteX61" fmla="*/ 2313004 w 2930212"/>
                  <a:gd name="connsiteY61" fmla="*/ 6551195 h 6864928"/>
                  <a:gd name="connsiteX62" fmla="*/ 2476832 w 2930212"/>
                  <a:gd name="connsiteY62" fmla="*/ 6650381 h 6864928"/>
                  <a:gd name="connsiteX63" fmla="*/ 2647128 w 2930212"/>
                  <a:gd name="connsiteY63" fmla="*/ 6736630 h 6864928"/>
                  <a:gd name="connsiteX64" fmla="*/ 2821735 w 2930212"/>
                  <a:gd name="connsiteY64" fmla="*/ 6820722 h 6864928"/>
                  <a:gd name="connsiteX65" fmla="*/ 2930212 w 2930212"/>
                  <a:gd name="connsiteY65" fmla="*/ 6864928 h 6864928"/>
                  <a:gd name="connsiteX66" fmla="*/ 1812362 w 2930212"/>
                  <a:gd name="connsiteY66" fmla="*/ 6864928 h 6864928"/>
                  <a:gd name="connsiteX67" fmla="*/ 1746070 w 2930212"/>
                  <a:gd name="connsiteY67" fmla="*/ 6820722 h 6864928"/>
                  <a:gd name="connsiteX68" fmla="*/ 1662000 w 2930212"/>
                  <a:gd name="connsiteY68" fmla="*/ 6760348 h 6864928"/>
                  <a:gd name="connsiteX69" fmla="*/ 1582241 w 2930212"/>
                  <a:gd name="connsiteY69" fmla="*/ 6697818 h 6864928"/>
                  <a:gd name="connsiteX70" fmla="*/ 1504638 w 2930212"/>
                  <a:gd name="connsiteY70" fmla="*/ 6633131 h 6864928"/>
                  <a:gd name="connsiteX71" fmla="*/ 1429191 w 2930212"/>
                  <a:gd name="connsiteY71" fmla="*/ 6570601 h 6864928"/>
                  <a:gd name="connsiteX72" fmla="*/ 1353743 w 2930212"/>
                  <a:gd name="connsiteY72" fmla="*/ 6501603 h 6864928"/>
                  <a:gd name="connsiteX73" fmla="*/ 1278296 w 2930212"/>
                  <a:gd name="connsiteY73" fmla="*/ 6430448 h 6864928"/>
                  <a:gd name="connsiteX74" fmla="*/ 1207159 w 2930212"/>
                  <a:gd name="connsiteY74" fmla="*/ 6359293 h 6864928"/>
                  <a:gd name="connsiteX75" fmla="*/ 1133868 w 2930212"/>
                  <a:gd name="connsiteY75" fmla="*/ 6288138 h 6864928"/>
                  <a:gd name="connsiteX76" fmla="*/ 1062731 w 2930212"/>
                  <a:gd name="connsiteY76" fmla="*/ 6212670 h 6864928"/>
                  <a:gd name="connsiteX77" fmla="*/ 995907 w 2930212"/>
                  <a:gd name="connsiteY77" fmla="*/ 6137203 h 6864928"/>
                  <a:gd name="connsiteX78" fmla="*/ 933393 w 2930212"/>
                  <a:gd name="connsiteY78" fmla="*/ 6057423 h 6864928"/>
                  <a:gd name="connsiteX79" fmla="*/ 868724 w 2930212"/>
                  <a:gd name="connsiteY79" fmla="*/ 5973331 h 6864928"/>
                  <a:gd name="connsiteX80" fmla="*/ 806210 w 2930212"/>
                  <a:gd name="connsiteY80" fmla="*/ 5891395 h 6864928"/>
                  <a:gd name="connsiteX81" fmla="*/ 745852 w 2930212"/>
                  <a:gd name="connsiteY81" fmla="*/ 5807303 h 6864928"/>
                  <a:gd name="connsiteX82" fmla="*/ 685494 w 2930212"/>
                  <a:gd name="connsiteY82" fmla="*/ 5721054 h 6864928"/>
                  <a:gd name="connsiteX83" fmla="*/ 631603 w 2930212"/>
                  <a:gd name="connsiteY83" fmla="*/ 5632649 h 6864928"/>
                  <a:gd name="connsiteX84" fmla="*/ 575556 w 2930212"/>
                  <a:gd name="connsiteY84" fmla="*/ 5542088 h 6864928"/>
                  <a:gd name="connsiteX85" fmla="*/ 523821 w 2930212"/>
                  <a:gd name="connsiteY85" fmla="*/ 5449371 h 6864928"/>
                  <a:gd name="connsiteX86" fmla="*/ 472086 w 2930212"/>
                  <a:gd name="connsiteY86" fmla="*/ 5354498 h 6864928"/>
                  <a:gd name="connsiteX87" fmla="*/ 424662 w 2930212"/>
                  <a:gd name="connsiteY87" fmla="*/ 5259625 h 6864928"/>
                  <a:gd name="connsiteX88" fmla="*/ 377237 w 2930212"/>
                  <a:gd name="connsiteY88" fmla="*/ 5160439 h 6864928"/>
                  <a:gd name="connsiteX89" fmla="*/ 334125 w 2930212"/>
                  <a:gd name="connsiteY89" fmla="*/ 5065566 h 6864928"/>
                  <a:gd name="connsiteX90" fmla="*/ 293167 w 2930212"/>
                  <a:gd name="connsiteY90" fmla="*/ 4966380 h 6864928"/>
                  <a:gd name="connsiteX91" fmla="*/ 254366 w 2930212"/>
                  <a:gd name="connsiteY91" fmla="*/ 4867194 h 6864928"/>
                  <a:gd name="connsiteX92" fmla="*/ 217720 w 2930212"/>
                  <a:gd name="connsiteY92" fmla="*/ 4768009 h 6864928"/>
                  <a:gd name="connsiteX93" fmla="*/ 187541 w 2930212"/>
                  <a:gd name="connsiteY93" fmla="*/ 4668823 h 6864928"/>
                  <a:gd name="connsiteX94" fmla="*/ 159518 w 2930212"/>
                  <a:gd name="connsiteY94" fmla="*/ 4569637 h 6864928"/>
                  <a:gd name="connsiteX95" fmla="*/ 131494 w 2930212"/>
                  <a:gd name="connsiteY95" fmla="*/ 4470451 h 6864928"/>
                  <a:gd name="connsiteX96" fmla="*/ 107782 w 2930212"/>
                  <a:gd name="connsiteY96" fmla="*/ 4366953 h 6864928"/>
                  <a:gd name="connsiteX97" fmla="*/ 84070 w 2930212"/>
                  <a:gd name="connsiteY97" fmla="*/ 4267768 h 6864928"/>
                  <a:gd name="connsiteX98" fmla="*/ 62514 w 2930212"/>
                  <a:gd name="connsiteY98" fmla="*/ 4168582 h 6864928"/>
                  <a:gd name="connsiteX99" fmla="*/ 47424 w 2930212"/>
                  <a:gd name="connsiteY99" fmla="*/ 4065084 h 6864928"/>
                  <a:gd name="connsiteX100" fmla="*/ 32335 w 2930212"/>
                  <a:gd name="connsiteY100" fmla="*/ 3965898 h 6864928"/>
                  <a:gd name="connsiteX101" fmla="*/ 19401 w 2930212"/>
                  <a:gd name="connsiteY101" fmla="*/ 3862400 h 6864928"/>
                  <a:gd name="connsiteX102" fmla="*/ 12934 w 2930212"/>
                  <a:gd name="connsiteY102" fmla="*/ 3763214 h 6864928"/>
                  <a:gd name="connsiteX103" fmla="*/ 4311 w 2930212"/>
                  <a:gd name="connsiteY103" fmla="*/ 3659716 h 6864928"/>
                  <a:gd name="connsiteX104" fmla="*/ 0 w 2930212"/>
                  <a:gd name="connsiteY104" fmla="*/ 3560530 h 6864928"/>
                  <a:gd name="connsiteX105" fmla="*/ 0 w 2930212"/>
                  <a:gd name="connsiteY105" fmla="*/ 3457032 h 6864928"/>
                  <a:gd name="connsiteX106" fmla="*/ 0 w 2930212"/>
                  <a:gd name="connsiteY106" fmla="*/ 3357846 h 6864928"/>
                  <a:gd name="connsiteX107" fmla="*/ 4311 w 2930212"/>
                  <a:gd name="connsiteY107" fmla="*/ 3258660 h 6864928"/>
                  <a:gd name="connsiteX108" fmla="*/ 8623 w 2930212"/>
                  <a:gd name="connsiteY108" fmla="*/ 3155162 h 6864928"/>
                  <a:gd name="connsiteX109" fmla="*/ 15090 w 2930212"/>
                  <a:gd name="connsiteY109" fmla="*/ 3055977 h 6864928"/>
                  <a:gd name="connsiteX110" fmla="*/ 28023 w 2930212"/>
                  <a:gd name="connsiteY110" fmla="*/ 2956791 h 6864928"/>
                  <a:gd name="connsiteX111" fmla="*/ 38802 w 2930212"/>
                  <a:gd name="connsiteY111" fmla="*/ 2857605 h 6864928"/>
                  <a:gd name="connsiteX112" fmla="*/ 56047 w 2930212"/>
                  <a:gd name="connsiteY112" fmla="*/ 2758419 h 6864928"/>
                  <a:gd name="connsiteX113" fmla="*/ 71136 w 2930212"/>
                  <a:gd name="connsiteY113" fmla="*/ 2659234 h 6864928"/>
                  <a:gd name="connsiteX114" fmla="*/ 90537 w 2930212"/>
                  <a:gd name="connsiteY114" fmla="*/ 2560048 h 6864928"/>
                  <a:gd name="connsiteX115" fmla="*/ 112093 w 2930212"/>
                  <a:gd name="connsiteY115" fmla="*/ 2463018 h 6864928"/>
                  <a:gd name="connsiteX116" fmla="*/ 137961 w 2930212"/>
                  <a:gd name="connsiteY116" fmla="*/ 2363833 h 6864928"/>
                  <a:gd name="connsiteX117" fmla="*/ 161673 w 2930212"/>
                  <a:gd name="connsiteY117" fmla="*/ 2268959 h 6864928"/>
                  <a:gd name="connsiteX118" fmla="*/ 226343 w 2930212"/>
                  <a:gd name="connsiteY118" fmla="*/ 2079213 h 6864928"/>
                  <a:gd name="connsiteX119" fmla="*/ 293167 w 2930212"/>
                  <a:gd name="connsiteY119" fmla="*/ 1891622 h 6864928"/>
                  <a:gd name="connsiteX120" fmla="*/ 334125 w 2930212"/>
                  <a:gd name="connsiteY120" fmla="*/ 1801062 h 6864928"/>
                  <a:gd name="connsiteX121" fmla="*/ 372926 w 2930212"/>
                  <a:gd name="connsiteY121" fmla="*/ 1710501 h 6864928"/>
                  <a:gd name="connsiteX122" fmla="*/ 411728 w 2930212"/>
                  <a:gd name="connsiteY122" fmla="*/ 1617784 h 6864928"/>
                  <a:gd name="connsiteX123" fmla="*/ 461307 w 2930212"/>
                  <a:gd name="connsiteY123" fmla="*/ 1527223 h 6864928"/>
                  <a:gd name="connsiteX124" fmla="*/ 504420 w 2930212"/>
                  <a:gd name="connsiteY124" fmla="*/ 1438818 h 6864928"/>
                  <a:gd name="connsiteX125" fmla="*/ 556156 w 2930212"/>
                  <a:gd name="connsiteY125" fmla="*/ 1352570 h 6864928"/>
                  <a:gd name="connsiteX126" fmla="*/ 603580 w 2930212"/>
                  <a:gd name="connsiteY126" fmla="*/ 1264165 h 6864928"/>
                  <a:gd name="connsiteX127" fmla="*/ 659626 w 2930212"/>
                  <a:gd name="connsiteY127" fmla="*/ 1182229 h 6864928"/>
                  <a:gd name="connsiteX128" fmla="*/ 713518 w 2930212"/>
                  <a:gd name="connsiteY128" fmla="*/ 1098137 h 6864928"/>
                  <a:gd name="connsiteX129" fmla="*/ 769564 w 2930212"/>
                  <a:gd name="connsiteY129" fmla="*/ 1014044 h 6864928"/>
                  <a:gd name="connsiteX130" fmla="*/ 829922 w 2930212"/>
                  <a:gd name="connsiteY130" fmla="*/ 932108 h 6864928"/>
                  <a:gd name="connsiteX131" fmla="*/ 892436 w 2930212"/>
                  <a:gd name="connsiteY131" fmla="*/ 852329 h 6864928"/>
                  <a:gd name="connsiteX132" fmla="*/ 957105 w 2930212"/>
                  <a:gd name="connsiteY132" fmla="*/ 772549 h 6864928"/>
                  <a:gd name="connsiteX133" fmla="*/ 1019619 w 2930212"/>
                  <a:gd name="connsiteY133" fmla="*/ 697081 h 6864928"/>
                  <a:gd name="connsiteX134" fmla="*/ 1086444 w 2930212"/>
                  <a:gd name="connsiteY134" fmla="*/ 621614 h 6864928"/>
                  <a:gd name="connsiteX135" fmla="*/ 1159735 w 2930212"/>
                  <a:gd name="connsiteY135" fmla="*/ 546147 h 6864928"/>
                  <a:gd name="connsiteX136" fmla="*/ 1230872 w 2930212"/>
                  <a:gd name="connsiteY136" fmla="*/ 474991 h 6864928"/>
                  <a:gd name="connsiteX137" fmla="*/ 1302008 w 2930212"/>
                  <a:gd name="connsiteY137" fmla="*/ 403836 h 6864928"/>
                  <a:gd name="connsiteX138" fmla="*/ 1377455 w 2930212"/>
                  <a:gd name="connsiteY138" fmla="*/ 332682 h 6864928"/>
                  <a:gd name="connsiteX139" fmla="*/ 1452903 w 2930212"/>
                  <a:gd name="connsiteY139" fmla="*/ 263683 h 6864928"/>
                  <a:gd name="connsiteX140" fmla="*/ 1532661 w 2930212"/>
                  <a:gd name="connsiteY140" fmla="*/ 201153 h 6864928"/>
                  <a:gd name="connsiteX141" fmla="*/ 1614576 w 2930212"/>
                  <a:gd name="connsiteY141" fmla="*/ 136466 h 6864928"/>
                  <a:gd name="connsiteX142" fmla="*/ 1698646 w 2930212"/>
                  <a:gd name="connsiteY142" fmla="*/ 73936 h 6864928"/>
                  <a:gd name="connsiteX143" fmla="*/ 1782716 w 2930212"/>
                  <a:gd name="connsiteY143" fmla="*/ 13562 h 6864928"/>
                  <a:gd name="connsiteX144" fmla="*/ 1802802 w 2930212"/>
                  <a:gd name="connsiteY144" fmla="*/ 0 h 686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</a:cxnLst>
                <a:rect l="l" t="t" r="r" b="b"/>
                <a:pathLst>
                  <a:path w="2930212" h="6864928">
                    <a:moveTo>
                      <a:pt x="1802802" y="0"/>
                    </a:moveTo>
                    <a:lnTo>
                      <a:pt x="2367371" y="0"/>
                    </a:lnTo>
                    <a:lnTo>
                      <a:pt x="2345338" y="13562"/>
                    </a:lnTo>
                    <a:lnTo>
                      <a:pt x="2261268" y="69624"/>
                    </a:lnTo>
                    <a:lnTo>
                      <a:pt x="2181509" y="129998"/>
                    </a:lnTo>
                    <a:lnTo>
                      <a:pt x="2103906" y="183903"/>
                    </a:lnTo>
                    <a:lnTo>
                      <a:pt x="1953011" y="308963"/>
                    </a:lnTo>
                    <a:lnTo>
                      <a:pt x="1806428" y="434024"/>
                    </a:lnTo>
                    <a:lnTo>
                      <a:pt x="1666311" y="569865"/>
                    </a:lnTo>
                    <a:lnTo>
                      <a:pt x="1534817" y="712175"/>
                    </a:lnTo>
                    <a:lnTo>
                      <a:pt x="1411945" y="858797"/>
                    </a:lnTo>
                    <a:lnTo>
                      <a:pt x="1293385" y="1009732"/>
                    </a:lnTo>
                    <a:lnTo>
                      <a:pt x="1185603" y="1164979"/>
                    </a:lnTo>
                    <a:lnTo>
                      <a:pt x="1084288" y="1328851"/>
                    </a:lnTo>
                    <a:lnTo>
                      <a:pt x="987284" y="1490567"/>
                    </a:lnTo>
                    <a:lnTo>
                      <a:pt x="905370" y="1660908"/>
                    </a:lnTo>
                    <a:lnTo>
                      <a:pt x="825611" y="1833405"/>
                    </a:lnTo>
                    <a:lnTo>
                      <a:pt x="758786" y="2008058"/>
                    </a:lnTo>
                    <a:lnTo>
                      <a:pt x="694117" y="2187023"/>
                    </a:lnTo>
                    <a:lnTo>
                      <a:pt x="642381" y="2368145"/>
                    </a:lnTo>
                    <a:lnTo>
                      <a:pt x="599269" y="2551423"/>
                    </a:lnTo>
                    <a:lnTo>
                      <a:pt x="562623" y="2739014"/>
                    </a:lnTo>
                    <a:lnTo>
                      <a:pt x="538911" y="2924448"/>
                    </a:lnTo>
                    <a:lnTo>
                      <a:pt x="523821" y="3112038"/>
                    </a:lnTo>
                    <a:lnTo>
                      <a:pt x="515198" y="3301785"/>
                    </a:lnTo>
                    <a:lnTo>
                      <a:pt x="515198" y="3396658"/>
                    </a:lnTo>
                    <a:lnTo>
                      <a:pt x="515198" y="3491531"/>
                    </a:lnTo>
                    <a:lnTo>
                      <a:pt x="519510" y="3584249"/>
                    </a:lnTo>
                    <a:lnTo>
                      <a:pt x="528132" y="3679122"/>
                    </a:lnTo>
                    <a:lnTo>
                      <a:pt x="538911" y="3773995"/>
                    </a:lnTo>
                    <a:lnTo>
                      <a:pt x="551844" y="3868868"/>
                    </a:lnTo>
                    <a:lnTo>
                      <a:pt x="562623" y="3965898"/>
                    </a:lnTo>
                    <a:lnTo>
                      <a:pt x="579868" y="4060771"/>
                    </a:lnTo>
                    <a:lnTo>
                      <a:pt x="599269" y="4155645"/>
                    </a:lnTo>
                    <a:lnTo>
                      <a:pt x="622981" y="4246205"/>
                    </a:lnTo>
                    <a:lnTo>
                      <a:pt x="646693" y="4343235"/>
                    </a:lnTo>
                    <a:lnTo>
                      <a:pt x="674716" y="4433796"/>
                    </a:lnTo>
                    <a:lnTo>
                      <a:pt x="702739" y="4528669"/>
                    </a:lnTo>
                    <a:lnTo>
                      <a:pt x="737230" y="4619230"/>
                    </a:lnTo>
                    <a:lnTo>
                      <a:pt x="769564" y="4716260"/>
                    </a:lnTo>
                    <a:lnTo>
                      <a:pt x="810521" y="4806820"/>
                    </a:lnTo>
                    <a:lnTo>
                      <a:pt x="849323" y="4897381"/>
                    </a:lnTo>
                    <a:lnTo>
                      <a:pt x="892436" y="4990098"/>
                    </a:lnTo>
                    <a:lnTo>
                      <a:pt x="935549" y="5076347"/>
                    </a:lnTo>
                    <a:lnTo>
                      <a:pt x="985128" y="5164751"/>
                    </a:lnTo>
                    <a:lnTo>
                      <a:pt x="1034708" y="5251000"/>
                    </a:lnTo>
                    <a:lnTo>
                      <a:pt x="1086444" y="5335092"/>
                    </a:lnTo>
                    <a:lnTo>
                      <a:pt x="1138179" y="5419184"/>
                    </a:lnTo>
                    <a:lnTo>
                      <a:pt x="1194226" y="5501120"/>
                    </a:lnTo>
                    <a:lnTo>
                      <a:pt x="1254584" y="5580900"/>
                    </a:lnTo>
                    <a:lnTo>
                      <a:pt x="1312786" y="5656368"/>
                    </a:lnTo>
                    <a:lnTo>
                      <a:pt x="1373144" y="5731835"/>
                    </a:lnTo>
                    <a:lnTo>
                      <a:pt x="1435657" y="5807303"/>
                    </a:lnTo>
                    <a:lnTo>
                      <a:pt x="1500327" y="5878457"/>
                    </a:lnTo>
                    <a:lnTo>
                      <a:pt x="1567152" y="5949612"/>
                    </a:lnTo>
                    <a:lnTo>
                      <a:pt x="1633977" y="6018611"/>
                    </a:lnTo>
                    <a:lnTo>
                      <a:pt x="1707268" y="6085454"/>
                    </a:lnTo>
                    <a:lnTo>
                      <a:pt x="1774093" y="6147984"/>
                    </a:lnTo>
                    <a:lnTo>
                      <a:pt x="1849541" y="6212670"/>
                    </a:lnTo>
                    <a:lnTo>
                      <a:pt x="1996124" y="6335574"/>
                    </a:lnTo>
                    <a:lnTo>
                      <a:pt x="2151330" y="6447697"/>
                    </a:lnTo>
                    <a:lnTo>
                      <a:pt x="2313004" y="6551195"/>
                    </a:lnTo>
                    <a:lnTo>
                      <a:pt x="2476832" y="6650381"/>
                    </a:lnTo>
                    <a:lnTo>
                      <a:pt x="2647128" y="6736630"/>
                    </a:lnTo>
                    <a:lnTo>
                      <a:pt x="2821735" y="6820722"/>
                    </a:lnTo>
                    <a:lnTo>
                      <a:pt x="2930212" y="6864928"/>
                    </a:lnTo>
                    <a:lnTo>
                      <a:pt x="1812362" y="6864928"/>
                    </a:lnTo>
                    <a:lnTo>
                      <a:pt x="1746070" y="6820722"/>
                    </a:lnTo>
                    <a:lnTo>
                      <a:pt x="1662000" y="6760348"/>
                    </a:lnTo>
                    <a:lnTo>
                      <a:pt x="1582241" y="6697818"/>
                    </a:lnTo>
                    <a:lnTo>
                      <a:pt x="1504638" y="6633131"/>
                    </a:lnTo>
                    <a:lnTo>
                      <a:pt x="1429191" y="6570601"/>
                    </a:lnTo>
                    <a:lnTo>
                      <a:pt x="1353743" y="6501603"/>
                    </a:lnTo>
                    <a:lnTo>
                      <a:pt x="1278296" y="6430448"/>
                    </a:lnTo>
                    <a:lnTo>
                      <a:pt x="1207159" y="6359293"/>
                    </a:lnTo>
                    <a:lnTo>
                      <a:pt x="1133868" y="6288138"/>
                    </a:lnTo>
                    <a:lnTo>
                      <a:pt x="1062731" y="6212670"/>
                    </a:lnTo>
                    <a:lnTo>
                      <a:pt x="995907" y="6137203"/>
                    </a:lnTo>
                    <a:lnTo>
                      <a:pt x="933393" y="6057423"/>
                    </a:lnTo>
                    <a:lnTo>
                      <a:pt x="868724" y="5973331"/>
                    </a:lnTo>
                    <a:lnTo>
                      <a:pt x="806210" y="5891395"/>
                    </a:lnTo>
                    <a:lnTo>
                      <a:pt x="745852" y="5807303"/>
                    </a:lnTo>
                    <a:lnTo>
                      <a:pt x="685494" y="5721054"/>
                    </a:lnTo>
                    <a:lnTo>
                      <a:pt x="631603" y="5632649"/>
                    </a:lnTo>
                    <a:lnTo>
                      <a:pt x="575556" y="5542088"/>
                    </a:lnTo>
                    <a:lnTo>
                      <a:pt x="523821" y="5449371"/>
                    </a:lnTo>
                    <a:lnTo>
                      <a:pt x="472086" y="5354498"/>
                    </a:lnTo>
                    <a:lnTo>
                      <a:pt x="424662" y="5259625"/>
                    </a:lnTo>
                    <a:lnTo>
                      <a:pt x="377237" y="5160439"/>
                    </a:lnTo>
                    <a:lnTo>
                      <a:pt x="334125" y="5065566"/>
                    </a:lnTo>
                    <a:lnTo>
                      <a:pt x="293167" y="4966380"/>
                    </a:lnTo>
                    <a:lnTo>
                      <a:pt x="254366" y="4867194"/>
                    </a:lnTo>
                    <a:lnTo>
                      <a:pt x="217720" y="4768009"/>
                    </a:lnTo>
                    <a:lnTo>
                      <a:pt x="187541" y="4668823"/>
                    </a:lnTo>
                    <a:lnTo>
                      <a:pt x="159518" y="4569637"/>
                    </a:lnTo>
                    <a:lnTo>
                      <a:pt x="131494" y="4470451"/>
                    </a:lnTo>
                    <a:lnTo>
                      <a:pt x="107782" y="4366953"/>
                    </a:lnTo>
                    <a:lnTo>
                      <a:pt x="84070" y="4267768"/>
                    </a:lnTo>
                    <a:lnTo>
                      <a:pt x="62514" y="4168582"/>
                    </a:lnTo>
                    <a:lnTo>
                      <a:pt x="47424" y="4065084"/>
                    </a:lnTo>
                    <a:lnTo>
                      <a:pt x="32335" y="3965898"/>
                    </a:lnTo>
                    <a:lnTo>
                      <a:pt x="19401" y="3862400"/>
                    </a:lnTo>
                    <a:lnTo>
                      <a:pt x="12934" y="3763214"/>
                    </a:lnTo>
                    <a:lnTo>
                      <a:pt x="4311" y="3659716"/>
                    </a:lnTo>
                    <a:lnTo>
                      <a:pt x="0" y="3560530"/>
                    </a:lnTo>
                    <a:lnTo>
                      <a:pt x="0" y="3457032"/>
                    </a:lnTo>
                    <a:lnTo>
                      <a:pt x="0" y="3357846"/>
                    </a:lnTo>
                    <a:lnTo>
                      <a:pt x="4311" y="3258660"/>
                    </a:lnTo>
                    <a:lnTo>
                      <a:pt x="8623" y="3155162"/>
                    </a:lnTo>
                    <a:lnTo>
                      <a:pt x="15090" y="3055977"/>
                    </a:lnTo>
                    <a:lnTo>
                      <a:pt x="28023" y="2956791"/>
                    </a:lnTo>
                    <a:lnTo>
                      <a:pt x="38802" y="2857605"/>
                    </a:lnTo>
                    <a:lnTo>
                      <a:pt x="56047" y="2758419"/>
                    </a:lnTo>
                    <a:lnTo>
                      <a:pt x="71136" y="2659234"/>
                    </a:lnTo>
                    <a:lnTo>
                      <a:pt x="90537" y="2560048"/>
                    </a:lnTo>
                    <a:lnTo>
                      <a:pt x="112093" y="2463018"/>
                    </a:lnTo>
                    <a:lnTo>
                      <a:pt x="137961" y="2363833"/>
                    </a:lnTo>
                    <a:lnTo>
                      <a:pt x="161673" y="2268959"/>
                    </a:lnTo>
                    <a:lnTo>
                      <a:pt x="226343" y="2079213"/>
                    </a:lnTo>
                    <a:lnTo>
                      <a:pt x="293167" y="1891622"/>
                    </a:lnTo>
                    <a:lnTo>
                      <a:pt x="334125" y="1801062"/>
                    </a:lnTo>
                    <a:lnTo>
                      <a:pt x="372926" y="1710501"/>
                    </a:lnTo>
                    <a:lnTo>
                      <a:pt x="411728" y="1617784"/>
                    </a:lnTo>
                    <a:lnTo>
                      <a:pt x="461307" y="1527223"/>
                    </a:lnTo>
                    <a:lnTo>
                      <a:pt x="504420" y="1438818"/>
                    </a:lnTo>
                    <a:lnTo>
                      <a:pt x="556156" y="1352570"/>
                    </a:lnTo>
                    <a:lnTo>
                      <a:pt x="603580" y="1264165"/>
                    </a:lnTo>
                    <a:lnTo>
                      <a:pt x="659626" y="1182229"/>
                    </a:lnTo>
                    <a:lnTo>
                      <a:pt x="713518" y="1098137"/>
                    </a:lnTo>
                    <a:lnTo>
                      <a:pt x="769564" y="1014044"/>
                    </a:lnTo>
                    <a:lnTo>
                      <a:pt x="829922" y="932108"/>
                    </a:lnTo>
                    <a:lnTo>
                      <a:pt x="892436" y="852329"/>
                    </a:lnTo>
                    <a:lnTo>
                      <a:pt x="957105" y="772549"/>
                    </a:lnTo>
                    <a:lnTo>
                      <a:pt x="1019619" y="697081"/>
                    </a:lnTo>
                    <a:lnTo>
                      <a:pt x="1086444" y="621614"/>
                    </a:lnTo>
                    <a:lnTo>
                      <a:pt x="1159735" y="546147"/>
                    </a:lnTo>
                    <a:lnTo>
                      <a:pt x="1230872" y="474991"/>
                    </a:lnTo>
                    <a:lnTo>
                      <a:pt x="1302008" y="403836"/>
                    </a:lnTo>
                    <a:lnTo>
                      <a:pt x="1377455" y="332682"/>
                    </a:lnTo>
                    <a:lnTo>
                      <a:pt x="1452903" y="263683"/>
                    </a:lnTo>
                    <a:lnTo>
                      <a:pt x="1532661" y="201153"/>
                    </a:lnTo>
                    <a:lnTo>
                      <a:pt x="1614576" y="136466"/>
                    </a:lnTo>
                    <a:lnTo>
                      <a:pt x="1698646" y="73936"/>
                    </a:lnTo>
                    <a:lnTo>
                      <a:pt x="1782716" y="13562"/>
                    </a:lnTo>
                    <a:lnTo>
                      <a:pt x="1802802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65" name="Freeform 28"/>
              <p:cNvSpPr>
                <a:spLocks/>
              </p:cNvSpPr>
              <p:nvPr/>
            </p:nvSpPr>
            <p:spPr bwMode="auto">
              <a:xfrm>
                <a:off x="5167770" y="4913194"/>
                <a:ext cx="3984692" cy="1555712"/>
              </a:xfrm>
              <a:custGeom>
                <a:avLst/>
                <a:gdLst>
                  <a:gd name="T0" fmla="*/ 93 w 1925"/>
                  <a:gd name="T1" fmla="*/ 606 h 722"/>
                  <a:gd name="T2" fmla="*/ 186 w 1925"/>
                  <a:gd name="T3" fmla="*/ 642 h 722"/>
                  <a:gd name="T4" fmla="*/ 285 w 1925"/>
                  <a:gd name="T5" fmla="*/ 674 h 722"/>
                  <a:gd name="T6" fmla="*/ 390 w 1925"/>
                  <a:gd name="T7" fmla="*/ 696 h 722"/>
                  <a:gd name="T8" fmla="*/ 498 w 1925"/>
                  <a:gd name="T9" fmla="*/ 712 h 722"/>
                  <a:gd name="T10" fmla="*/ 613 w 1925"/>
                  <a:gd name="T11" fmla="*/ 720 h 722"/>
                  <a:gd name="T12" fmla="*/ 729 w 1925"/>
                  <a:gd name="T13" fmla="*/ 720 h 722"/>
                  <a:gd name="T14" fmla="*/ 848 w 1925"/>
                  <a:gd name="T15" fmla="*/ 712 h 722"/>
                  <a:gd name="T16" fmla="*/ 970 w 1925"/>
                  <a:gd name="T17" fmla="*/ 694 h 722"/>
                  <a:gd name="T18" fmla="*/ 1093 w 1925"/>
                  <a:gd name="T19" fmla="*/ 668 h 722"/>
                  <a:gd name="T20" fmla="*/ 1215 w 1925"/>
                  <a:gd name="T21" fmla="*/ 633 h 722"/>
                  <a:gd name="T22" fmla="*/ 1338 w 1925"/>
                  <a:gd name="T23" fmla="*/ 587 h 722"/>
                  <a:gd name="T24" fmla="*/ 1459 w 1925"/>
                  <a:gd name="T25" fmla="*/ 530 h 722"/>
                  <a:gd name="T26" fmla="*/ 1581 w 1925"/>
                  <a:gd name="T27" fmla="*/ 464 h 722"/>
                  <a:gd name="T28" fmla="*/ 1699 w 1925"/>
                  <a:gd name="T29" fmla="*/ 385 h 722"/>
                  <a:gd name="T30" fmla="*/ 1815 w 1925"/>
                  <a:gd name="T31" fmla="*/ 294 h 722"/>
                  <a:gd name="T32" fmla="*/ 1925 w 1925"/>
                  <a:gd name="T33" fmla="*/ 193 h 722"/>
                  <a:gd name="T34" fmla="*/ 1783 w 1925"/>
                  <a:gd name="T35" fmla="*/ 0 h 722"/>
                  <a:gd name="T36" fmla="*/ 1673 w 1925"/>
                  <a:gd name="T37" fmla="*/ 107 h 722"/>
                  <a:gd name="T38" fmla="*/ 1559 w 1925"/>
                  <a:gd name="T39" fmla="*/ 200 h 722"/>
                  <a:gd name="T40" fmla="*/ 1441 w 1925"/>
                  <a:gd name="T41" fmla="*/ 285 h 722"/>
                  <a:gd name="T42" fmla="*/ 1321 w 1925"/>
                  <a:gd name="T43" fmla="*/ 361 h 722"/>
                  <a:gd name="T44" fmla="*/ 1202 w 1925"/>
                  <a:gd name="T45" fmla="*/ 425 h 722"/>
                  <a:gd name="T46" fmla="*/ 1080 w 1925"/>
                  <a:gd name="T47" fmla="*/ 480 h 722"/>
                  <a:gd name="T48" fmla="*/ 961 w 1925"/>
                  <a:gd name="T49" fmla="*/ 526 h 722"/>
                  <a:gd name="T50" fmla="*/ 841 w 1925"/>
                  <a:gd name="T51" fmla="*/ 563 h 722"/>
                  <a:gd name="T52" fmla="*/ 723 w 1925"/>
                  <a:gd name="T53" fmla="*/ 591 h 722"/>
                  <a:gd name="T54" fmla="*/ 609 w 1925"/>
                  <a:gd name="T55" fmla="*/ 609 h 722"/>
                  <a:gd name="T56" fmla="*/ 497 w 1925"/>
                  <a:gd name="T57" fmla="*/ 619 h 722"/>
                  <a:gd name="T58" fmla="*/ 390 w 1925"/>
                  <a:gd name="T59" fmla="*/ 620 h 722"/>
                  <a:gd name="T60" fmla="*/ 287 w 1925"/>
                  <a:gd name="T61" fmla="*/ 613 h 722"/>
                  <a:gd name="T62" fmla="*/ 187 w 1925"/>
                  <a:gd name="T63" fmla="*/ 598 h 722"/>
                  <a:gd name="T64" fmla="*/ 97 w 1925"/>
                  <a:gd name="T65" fmla="*/ 576 h 722"/>
                  <a:gd name="T66" fmla="*/ 11 w 1925"/>
                  <a:gd name="T67" fmla="*/ 545 h 722"/>
                  <a:gd name="T68" fmla="*/ 5 w 1925"/>
                  <a:gd name="T69" fmla="*/ 543 h 722"/>
                  <a:gd name="T70" fmla="*/ 0 w 1925"/>
                  <a:gd name="T71" fmla="*/ 547 h 722"/>
                  <a:gd name="T72" fmla="*/ 3 w 1925"/>
                  <a:gd name="T73" fmla="*/ 556 h 722"/>
                  <a:gd name="T74" fmla="*/ 20 w 1925"/>
                  <a:gd name="T75" fmla="*/ 571 h 722"/>
                  <a:gd name="T76" fmla="*/ 36 w 1925"/>
                  <a:gd name="T77" fmla="*/ 580 h 722"/>
                  <a:gd name="connsiteX0" fmla="*/ 483 w 10000"/>
                  <a:gd name="connsiteY0" fmla="*/ 8393 h 10000"/>
                  <a:gd name="connsiteX1" fmla="*/ 483 w 10000"/>
                  <a:gd name="connsiteY1" fmla="*/ 8393 h 10000"/>
                  <a:gd name="connsiteX2" fmla="*/ 717 w 10000"/>
                  <a:gd name="connsiteY2" fmla="*/ 8670 h 10000"/>
                  <a:gd name="connsiteX3" fmla="*/ 966 w 10000"/>
                  <a:gd name="connsiteY3" fmla="*/ 8892 h 10000"/>
                  <a:gd name="connsiteX4" fmla="*/ 1221 w 10000"/>
                  <a:gd name="connsiteY4" fmla="*/ 9127 h 10000"/>
                  <a:gd name="connsiteX5" fmla="*/ 1481 w 10000"/>
                  <a:gd name="connsiteY5" fmla="*/ 9335 h 10000"/>
                  <a:gd name="connsiteX6" fmla="*/ 1745 w 10000"/>
                  <a:gd name="connsiteY6" fmla="*/ 9488 h 10000"/>
                  <a:gd name="connsiteX7" fmla="*/ 2026 w 10000"/>
                  <a:gd name="connsiteY7" fmla="*/ 9640 h 10000"/>
                  <a:gd name="connsiteX8" fmla="*/ 2301 w 10000"/>
                  <a:gd name="connsiteY8" fmla="*/ 9765 h 10000"/>
                  <a:gd name="connsiteX9" fmla="*/ 2587 w 10000"/>
                  <a:gd name="connsiteY9" fmla="*/ 9861 h 10000"/>
                  <a:gd name="connsiteX10" fmla="*/ 2888 w 10000"/>
                  <a:gd name="connsiteY10" fmla="*/ 9917 h 10000"/>
                  <a:gd name="connsiteX11" fmla="*/ 3184 w 10000"/>
                  <a:gd name="connsiteY11" fmla="*/ 9972 h 10000"/>
                  <a:gd name="connsiteX12" fmla="*/ 3481 w 10000"/>
                  <a:gd name="connsiteY12" fmla="*/ 10000 h 10000"/>
                  <a:gd name="connsiteX13" fmla="*/ 3787 w 10000"/>
                  <a:gd name="connsiteY13" fmla="*/ 9972 h 10000"/>
                  <a:gd name="connsiteX14" fmla="*/ 4099 w 10000"/>
                  <a:gd name="connsiteY14" fmla="*/ 9945 h 10000"/>
                  <a:gd name="connsiteX15" fmla="*/ 4405 w 10000"/>
                  <a:gd name="connsiteY15" fmla="*/ 9861 h 10000"/>
                  <a:gd name="connsiteX16" fmla="*/ 4722 w 10000"/>
                  <a:gd name="connsiteY16" fmla="*/ 9765 h 10000"/>
                  <a:gd name="connsiteX17" fmla="*/ 5039 w 10000"/>
                  <a:gd name="connsiteY17" fmla="*/ 9612 h 10000"/>
                  <a:gd name="connsiteX18" fmla="*/ 5351 w 10000"/>
                  <a:gd name="connsiteY18" fmla="*/ 9460 h 10000"/>
                  <a:gd name="connsiteX19" fmla="*/ 5678 w 10000"/>
                  <a:gd name="connsiteY19" fmla="*/ 9252 h 10000"/>
                  <a:gd name="connsiteX20" fmla="*/ 5995 w 10000"/>
                  <a:gd name="connsiteY20" fmla="*/ 9030 h 10000"/>
                  <a:gd name="connsiteX21" fmla="*/ 6312 w 10000"/>
                  <a:gd name="connsiteY21" fmla="*/ 8767 h 10000"/>
                  <a:gd name="connsiteX22" fmla="*/ 6634 w 10000"/>
                  <a:gd name="connsiteY22" fmla="*/ 8463 h 10000"/>
                  <a:gd name="connsiteX23" fmla="*/ 6951 w 10000"/>
                  <a:gd name="connsiteY23" fmla="*/ 8130 h 10000"/>
                  <a:gd name="connsiteX24" fmla="*/ 7268 w 10000"/>
                  <a:gd name="connsiteY24" fmla="*/ 7756 h 10000"/>
                  <a:gd name="connsiteX25" fmla="*/ 7579 w 10000"/>
                  <a:gd name="connsiteY25" fmla="*/ 7341 h 10000"/>
                  <a:gd name="connsiteX26" fmla="*/ 7896 w 10000"/>
                  <a:gd name="connsiteY26" fmla="*/ 6884 h 10000"/>
                  <a:gd name="connsiteX27" fmla="*/ 8213 w 10000"/>
                  <a:gd name="connsiteY27" fmla="*/ 6427 h 10000"/>
                  <a:gd name="connsiteX28" fmla="*/ 8519 w 10000"/>
                  <a:gd name="connsiteY28" fmla="*/ 5886 h 10000"/>
                  <a:gd name="connsiteX29" fmla="*/ 8826 w 10000"/>
                  <a:gd name="connsiteY29" fmla="*/ 5332 h 10000"/>
                  <a:gd name="connsiteX30" fmla="*/ 9132 w 10000"/>
                  <a:gd name="connsiteY30" fmla="*/ 4709 h 10000"/>
                  <a:gd name="connsiteX31" fmla="*/ 9429 w 10000"/>
                  <a:gd name="connsiteY31" fmla="*/ 4072 h 10000"/>
                  <a:gd name="connsiteX32" fmla="*/ 9588 w 10000"/>
                  <a:gd name="connsiteY32" fmla="*/ 3727 h 10000"/>
                  <a:gd name="connsiteX33" fmla="*/ 10000 w 10000"/>
                  <a:gd name="connsiteY33" fmla="*/ 2673 h 10000"/>
                  <a:gd name="connsiteX34" fmla="*/ 9262 w 10000"/>
                  <a:gd name="connsiteY34" fmla="*/ 0 h 10000"/>
                  <a:gd name="connsiteX35" fmla="*/ 9262 w 10000"/>
                  <a:gd name="connsiteY35" fmla="*/ 0 h 10000"/>
                  <a:gd name="connsiteX36" fmla="*/ 8977 w 10000"/>
                  <a:gd name="connsiteY36" fmla="*/ 762 h 10000"/>
                  <a:gd name="connsiteX37" fmla="*/ 8691 w 10000"/>
                  <a:gd name="connsiteY37" fmla="*/ 1482 h 10000"/>
                  <a:gd name="connsiteX38" fmla="*/ 8395 w 10000"/>
                  <a:gd name="connsiteY38" fmla="*/ 2133 h 10000"/>
                  <a:gd name="connsiteX39" fmla="*/ 8099 w 10000"/>
                  <a:gd name="connsiteY39" fmla="*/ 2770 h 10000"/>
                  <a:gd name="connsiteX40" fmla="*/ 7792 w 10000"/>
                  <a:gd name="connsiteY40" fmla="*/ 3393 h 10000"/>
                  <a:gd name="connsiteX41" fmla="*/ 7486 w 10000"/>
                  <a:gd name="connsiteY41" fmla="*/ 3947 h 10000"/>
                  <a:gd name="connsiteX42" fmla="*/ 7179 w 10000"/>
                  <a:gd name="connsiteY42" fmla="*/ 4488 h 10000"/>
                  <a:gd name="connsiteX43" fmla="*/ 6862 w 10000"/>
                  <a:gd name="connsiteY43" fmla="*/ 5000 h 10000"/>
                  <a:gd name="connsiteX44" fmla="*/ 6551 w 10000"/>
                  <a:gd name="connsiteY44" fmla="*/ 5457 h 10000"/>
                  <a:gd name="connsiteX45" fmla="*/ 6244 w 10000"/>
                  <a:gd name="connsiteY45" fmla="*/ 5886 h 10000"/>
                  <a:gd name="connsiteX46" fmla="*/ 5927 w 10000"/>
                  <a:gd name="connsiteY46" fmla="*/ 6302 h 10000"/>
                  <a:gd name="connsiteX47" fmla="*/ 5610 w 10000"/>
                  <a:gd name="connsiteY47" fmla="*/ 6648 h 10000"/>
                  <a:gd name="connsiteX48" fmla="*/ 5304 w 10000"/>
                  <a:gd name="connsiteY48" fmla="*/ 6981 h 10000"/>
                  <a:gd name="connsiteX49" fmla="*/ 4992 w 10000"/>
                  <a:gd name="connsiteY49" fmla="*/ 7285 h 10000"/>
                  <a:gd name="connsiteX50" fmla="*/ 4675 w 10000"/>
                  <a:gd name="connsiteY50" fmla="*/ 7576 h 10000"/>
                  <a:gd name="connsiteX51" fmla="*/ 4369 w 10000"/>
                  <a:gd name="connsiteY51" fmla="*/ 7798 h 10000"/>
                  <a:gd name="connsiteX52" fmla="*/ 4062 w 10000"/>
                  <a:gd name="connsiteY52" fmla="*/ 8006 h 10000"/>
                  <a:gd name="connsiteX53" fmla="*/ 3756 w 10000"/>
                  <a:gd name="connsiteY53" fmla="*/ 8186 h 10000"/>
                  <a:gd name="connsiteX54" fmla="*/ 3460 w 10000"/>
                  <a:gd name="connsiteY54" fmla="*/ 8310 h 10000"/>
                  <a:gd name="connsiteX55" fmla="*/ 3164 w 10000"/>
                  <a:gd name="connsiteY55" fmla="*/ 8435 h 10000"/>
                  <a:gd name="connsiteX56" fmla="*/ 2868 w 10000"/>
                  <a:gd name="connsiteY56" fmla="*/ 8518 h 10000"/>
                  <a:gd name="connsiteX57" fmla="*/ 2582 w 10000"/>
                  <a:gd name="connsiteY57" fmla="*/ 8573 h 10000"/>
                  <a:gd name="connsiteX58" fmla="*/ 2301 w 10000"/>
                  <a:gd name="connsiteY58" fmla="*/ 8587 h 10000"/>
                  <a:gd name="connsiteX59" fmla="*/ 2026 w 10000"/>
                  <a:gd name="connsiteY59" fmla="*/ 8587 h 10000"/>
                  <a:gd name="connsiteX60" fmla="*/ 1745 w 10000"/>
                  <a:gd name="connsiteY60" fmla="*/ 8573 h 10000"/>
                  <a:gd name="connsiteX61" fmla="*/ 1491 w 10000"/>
                  <a:gd name="connsiteY61" fmla="*/ 8490 h 10000"/>
                  <a:gd name="connsiteX62" fmla="*/ 1231 w 10000"/>
                  <a:gd name="connsiteY62" fmla="*/ 8407 h 10000"/>
                  <a:gd name="connsiteX63" fmla="*/ 971 w 10000"/>
                  <a:gd name="connsiteY63" fmla="*/ 8283 h 10000"/>
                  <a:gd name="connsiteX64" fmla="*/ 732 w 10000"/>
                  <a:gd name="connsiteY64" fmla="*/ 8130 h 10000"/>
                  <a:gd name="connsiteX65" fmla="*/ 504 w 10000"/>
                  <a:gd name="connsiteY65" fmla="*/ 7978 h 10000"/>
                  <a:gd name="connsiteX66" fmla="*/ 275 w 10000"/>
                  <a:gd name="connsiteY66" fmla="*/ 7770 h 10000"/>
                  <a:gd name="connsiteX67" fmla="*/ 57 w 10000"/>
                  <a:gd name="connsiteY67" fmla="*/ 7548 h 10000"/>
                  <a:gd name="connsiteX68" fmla="*/ 57 w 10000"/>
                  <a:gd name="connsiteY68" fmla="*/ 7548 h 10000"/>
                  <a:gd name="connsiteX69" fmla="*/ 26 w 10000"/>
                  <a:gd name="connsiteY69" fmla="*/ 7521 h 10000"/>
                  <a:gd name="connsiteX70" fmla="*/ 5 w 10000"/>
                  <a:gd name="connsiteY70" fmla="*/ 7521 h 10000"/>
                  <a:gd name="connsiteX71" fmla="*/ 0 w 10000"/>
                  <a:gd name="connsiteY71" fmla="*/ 7576 h 10000"/>
                  <a:gd name="connsiteX72" fmla="*/ 0 w 10000"/>
                  <a:gd name="connsiteY72" fmla="*/ 7618 h 10000"/>
                  <a:gd name="connsiteX73" fmla="*/ 16 w 10000"/>
                  <a:gd name="connsiteY73" fmla="*/ 7701 h 10000"/>
                  <a:gd name="connsiteX74" fmla="*/ 57 w 10000"/>
                  <a:gd name="connsiteY74" fmla="*/ 7798 h 10000"/>
                  <a:gd name="connsiteX75" fmla="*/ 104 w 10000"/>
                  <a:gd name="connsiteY75" fmla="*/ 7909 h 10000"/>
                  <a:gd name="connsiteX76" fmla="*/ 187 w 10000"/>
                  <a:gd name="connsiteY76" fmla="*/ 8033 h 10000"/>
                  <a:gd name="connsiteX77" fmla="*/ 187 w 10000"/>
                  <a:gd name="connsiteY77" fmla="*/ 8033 h 10000"/>
                  <a:gd name="connsiteX78" fmla="*/ 483 w 10000"/>
                  <a:gd name="connsiteY78" fmla="*/ 8393 h 10000"/>
                  <a:gd name="connsiteX0" fmla="*/ 483 w 9593"/>
                  <a:gd name="connsiteY0" fmla="*/ 8393 h 10000"/>
                  <a:gd name="connsiteX1" fmla="*/ 483 w 9593"/>
                  <a:gd name="connsiteY1" fmla="*/ 8393 h 10000"/>
                  <a:gd name="connsiteX2" fmla="*/ 717 w 9593"/>
                  <a:gd name="connsiteY2" fmla="*/ 8670 h 10000"/>
                  <a:gd name="connsiteX3" fmla="*/ 966 w 9593"/>
                  <a:gd name="connsiteY3" fmla="*/ 8892 h 10000"/>
                  <a:gd name="connsiteX4" fmla="*/ 1221 w 9593"/>
                  <a:gd name="connsiteY4" fmla="*/ 9127 h 10000"/>
                  <a:gd name="connsiteX5" fmla="*/ 1481 w 9593"/>
                  <a:gd name="connsiteY5" fmla="*/ 9335 h 10000"/>
                  <a:gd name="connsiteX6" fmla="*/ 1745 w 9593"/>
                  <a:gd name="connsiteY6" fmla="*/ 9488 h 10000"/>
                  <a:gd name="connsiteX7" fmla="*/ 2026 w 9593"/>
                  <a:gd name="connsiteY7" fmla="*/ 9640 h 10000"/>
                  <a:gd name="connsiteX8" fmla="*/ 2301 w 9593"/>
                  <a:gd name="connsiteY8" fmla="*/ 9765 h 10000"/>
                  <a:gd name="connsiteX9" fmla="*/ 2587 w 9593"/>
                  <a:gd name="connsiteY9" fmla="*/ 9861 h 10000"/>
                  <a:gd name="connsiteX10" fmla="*/ 2888 w 9593"/>
                  <a:gd name="connsiteY10" fmla="*/ 9917 h 10000"/>
                  <a:gd name="connsiteX11" fmla="*/ 3184 w 9593"/>
                  <a:gd name="connsiteY11" fmla="*/ 9972 h 10000"/>
                  <a:gd name="connsiteX12" fmla="*/ 3481 w 9593"/>
                  <a:gd name="connsiteY12" fmla="*/ 10000 h 10000"/>
                  <a:gd name="connsiteX13" fmla="*/ 3787 w 9593"/>
                  <a:gd name="connsiteY13" fmla="*/ 9972 h 10000"/>
                  <a:gd name="connsiteX14" fmla="*/ 4099 w 9593"/>
                  <a:gd name="connsiteY14" fmla="*/ 9945 h 10000"/>
                  <a:gd name="connsiteX15" fmla="*/ 4405 w 9593"/>
                  <a:gd name="connsiteY15" fmla="*/ 9861 h 10000"/>
                  <a:gd name="connsiteX16" fmla="*/ 4722 w 9593"/>
                  <a:gd name="connsiteY16" fmla="*/ 9765 h 10000"/>
                  <a:gd name="connsiteX17" fmla="*/ 5039 w 9593"/>
                  <a:gd name="connsiteY17" fmla="*/ 9612 h 10000"/>
                  <a:gd name="connsiteX18" fmla="*/ 5351 w 9593"/>
                  <a:gd name="connsiteY18" fmla="*/ 9460 h 10000"/>
                  <a:gd name="connsiteX19" fmla="*/ 5678 w 9593"/>
                  <a:gd name="connsiteY19" fmla="*/ 9252 h 10000"/>
                  <a:gd name="connsiteX20" fmla="*/ 5995 w 9593"/>
                  <a:gd name="connsiteY20" fmla="*/ 9030 h 10000"/>
                  <a:gd name="connsiteX21" fmla="*/ 6312 w 9593"/>
                  <a:gd name="connsiteY21" fmla="*/ 8767 h 10000"/>
                  <a:gd name="connsiteX22" fmla="*/ 6634 w 9593"/>
                  <a:gd name="connsiteY22" fmla="*/ 8463 h 10000"/>
                  <a:gd name="connsiteX23" fmla="*/ 6951 w 9593"/>
                  <a:gd name="connsiteY23" fmla="*/ 8130 h 10000"/>
                  <a:gd name="connsiteX24" fmla="*/ 7268 w 9593"/>
                  <a:gd name="connsiteY24" fmla="*/ 7756 h 10000"/>
                  <a:gd name="connsiteX25" fmla="*/ 7579 w 9593"/>
                  <a:gd name="connsiteY25" fmla="*/ 7341 h 10000"/>
                  <a:gd name="connsiteX26" fmla="*/ 7896 w 9593"/>
                  <a:gd name="connsiteY26" fmla="*/ 6884 h 10000"/>
                  <a:gd name="connsiteX27" fmla="*/ 8213 w 9593"/>
                  <a:gd name="connsiteY27" fmla="*/ 6427 h 10000"/>
                  <a:gd name="connsiteX28" fmla="*/ 8519 w 9593"/>
                  <a:gd name="connsiteY28" fmla="*/ 5886 h 10000"/>
                  <a:gd name="connsiteX29" fmla="*/ 8826 w 9593"/>
                  <a:gd name="connsiteY29" fmla="*/ 5332 h 10000"/>
                  <a:gd name="connsiteX30" fmla="*/ 9132 w 9593"/>
                  <a:gd name="connsiteY30" fmla="*/ 4709 h 10000"/>
                  <a:gd name="connsiteX31" fmla="*/ 9429 w 9593"/>
                  <a:gd name="connsiteY31" fmla="*/ 4072 h 10000"/>
                  <a:gd name="connsiteX32" fmla="*/ 9588 w 9593"/>
                  <a:gd name="connsiteY32" fmla="*/ 3727 h 10000"/>
                  <a:gd name="connsiteX33" fmla="*/ 9593 w 9593"/>
                  <a:gd name="connsiteY33" fmla="*/ 1189 h 10000"/>
                  <a:gd name="connsiteX34" fmla="*/ 9262 w 9593"/>
                  <a:gd name="connsiteY34" fmla="*/ 0 h 10000"/>
                  <a:gd name="connsiteX35" fmla="*/ 9262 w 9593"/>
                  <a:gd name="connsiteY35" fmla="*/ 0 h 10000"/>
                  <a:gd name="connsiteX36" fmla="*/ 8977 w 9593"/>
                  <a:gd name="connsiteY36" fmla="*/ 762 h 10000"/>
                  <a:gd name="connsiteX37" fmla="*/ 8691 w 9593"/>
                  <a:gd name="connsiteY37" fmla="*/ 1482 h 10000"/>
                  <a:gd name="connsiteX38" fmla="*/ 8395 w 9593"/>
                  <a:gd name="connsiteY38" fmla="*/ 2133 h 10000"/>
                  <a:gd name="connsiteX39" fmla="*/ 8099 w 9593"/>
                  <a:gd name="connsiteY39" fmla="*/ 2770 h 10000"/>
                  <a:gd name="connsiteX40" fmla="*/ 7792 w 9593"/>
                  <a:gd name="connsiteY40" fmla="*/ 3393 h 10000"/>
                  <a:gd name="connsiteX41" fmla="*/ 7486 w 9593"/>
                  <a:gd name="connsiteY41" fmla="*/ 3947 h 10000"/>
                  <a:gd name="connsiteX42" fmla="*/ 7179 w 9593"/>
                  <a:gd name="connsiteY42" fmla="*/ 4488 h 10000"/>
                  <a:gd name="connsiteX43" fmla="*/ 6862 w 9593"/>
                  <a:gd name="connsiteY43" fmla="*/ 5000 h 10000"/>
                  <a:gd name="connsiteX44" fmla="*/ 6551 w 9593"/>
                  <a:gd name="connsiteY44" fmla="*/ 5457 h 10000"/>
                  <a:gd name="connsiteX45" fmla="*/ 6244 w 9593"/>
                  <a:gd name="connsiteY45" fmla="*/ 5886 h 10000"/>
                  <a:gd name="connsiteX46" fmla="*/ 5927 w 9593"/>
                  <a:gd name="connsiteY46" fmla="*/ 6302 h 10000"/>
                  <a:gd name="connsiteX47" fmla="*/ 5610 w 9593"/>
                  <a:gd name="connsiteY47" fmla="*/ 6648 h 10000"/>
                  <a:gd name="connsiteX48" fmla="*/ 5304 w 9593"/>
                  <a:gd name="connsiteY48" fmla="*/ 6981 h 10000"/>
                  <a:gd name="connsiteX49" fmla="*/ 4992 w 9593"/>
                  <a:gd name="connsiteY49" fmla="*/ 7285 h 10000"/>
                  <a:gd name="connsiteX50" fmla="*/ 4675 w 9593"/>
                  <a:gd name="connsiteY50" fmla="*/ 7576 h 10000"/>
                  <a:gd name="connsiteX51" fmla="*/ 4369 w 9593"/>
                  <a:gd name="connsiteY51" fmla="*/ 7798 h 10000"/>
                  <a:gd name="connsiteX52" fmla="*/ 4062 w 9593"/>
                  <a:gd name="connsiteY52" fmla="*/ 8006 h 10000"/>
                  <a:gd name="connsiteX53" fmla="*/ 3756 w 9593"/>
                  <a:gd name="connsiteY53" fmla="*/ 8186 h 10000"/>
                  <a:gd name="connsiteX54" fmla="*/ 3460 w 9593"/>
                  <a:gd name="connsiteY54" fmla="*/ 8310 h 10000"/>
                  <a:gd name="connsiteX55" fmla="*/ 3164 w 9593"/>
                  <a:gd name="connsiteY55" fmla="*/ 8435 h 10000"/>
                  <a:gd name="connsiteX56" fmla="*/ 2868 w 9593"/>
                  <a:gd name="connsiteY56" fmla="*/ 8518 h 10000"/>
                  <a:gd name="connsiteX57" fmla="*/ 2582 w 9593"/>
                  <a:gd name="connsiteY57" fmla="*/ 8573 h 10000"/>
                  <a:gd name="connsiteX58" fmla="*/ 2301 w 9593"/>
                  <a:gd name="connsiteY58" fmla="*/ 8587 h 10000"/>
                  <a:gd name="connsiteX59" fmla="*/ 2026 w 9593"/>
                  <a:gd name="connsiteY59" fmla="*/ 8587 h 10000"/>
                  <a:gd name="connsiteX60" fmla="*/ 1745 w 9593"/>
                  <a:gd name="connsiteY60" fmla="*/ 8573 h 10000"/>
                  <a:gd name="connsiteX61" fmla="*/ 1491 w 9593"/>
                  <a:gd name="connsiteY61" fmla="*/ 8490 h 10000"/>
                  <a:gd name="connsiteX62" fmla="*/ 1231 w 9593"/>
                  <a:gd name="connsiteY62" fmla="*/ 8407 h 10000"/>
                  <a:gd name="connsiteX63" fmla="*/ 971 w 9593"/>
                  <a:gd name="connsiteY63" fmla="*/ 8283 h 10000"/>
                  <a:gd name="connsiteX64" fmla="*/ 732 w 9593"/>
                  <a:gd name="connsiteY64" fmla="*/ 8130 h 10000"/>
                  <a:gd name="connsiteX65" fmla="*/ 504 w 9593"/>
                  <a:gd name="connsiteY65" fmla="*/ 7978 h 10000"/>
                  <a:gd name="connsiteX66" fmla="*/ 275 w 9593"/>
                  <a:gd name="connsiteY66" fmla="*/ 7770 h 10000"/>
                  <a:gd name="connsiteX67" fmla="*/ 57 w 9593"/>
                  <a:gd name="connsiteY67" fmla="*/ 7548 h 10000"/>
                  <a:gd name="connsiteX68" fmla="*/ 57 w 9593"/>
                  <a:gd name="connsiteY68" fmla="*/ 7548 h 10000"/>
                  <a:gd name="connsiteX69" fmla="*/ 26 w 9593"/>
                  <a:gd name="connsiteY69" fmla="*/ 7521 h 10000"/>
                  <a:gd name="connsiteX70" fmla="*/ 5 w 9593"/>
                  <a:gd name="connsiteY70" fmla="*/ 7521 h 10000"/>
                  <a:gd name="connsiteX71" fmla="*/ 0 w 9593"/>
                  <a:gd name="connsiteY71" fmla="*/ 7576 h 10000"/>
                  <a:gd name="connsiteX72" fmla="*/ 0 w 9593"/>
                  <a:gd name="connsiteY72" fmla="*/ 7618 h 10000"/>
                  <a:gd name="connsiteX73" fmla="*/ 16 w 9593"/>
                  <a:gd name="connsiteY73" fmla="*/ 7701 h 10000"/>
                  <a:gd name="connsiteX74" fmla="*/ 57 w 9593"/>
                  <a:gd name="connsiteY74" fmla="*/ 7798 h 10000"/>
                  <a:gd name="connsiteX75" fmla="*/ 104 w 9593"/>
                  <a:gd name="connsiteY75" fmla="*/ 7909 h 10000"/>
                  <a:gd name="connsiteX76" fmla="*/ 187 w 9593"/>
                  <a:gd name="connsiteY76" fmla="*/ 8033 h 10000"/>
                  <a:gd name="connsiteX77" fmla="*/ 187 w 9593"/>
                  <a:gd name="connsiteY77" fmla="*/ 8033 h 10000"/>
                  <a:gd name="connsiteX78" fmla="*/ 483 w 9593"/>
                  <a:gd name="connsiteY78" fmla="*/ 8393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9593" h="10000">
                    <a:moveTo>
                      <a:pt x="483" y="8393"/>
                    </a:moveTo>
                    <a:lnTo>
                      <a:pt x="483" y="8393"/>
                    </a:lnTo>
                    <a:lnTo>
                      <a:pt x="717" y="8670"/>
                    </a:lnTo>
                    <a:lnTo>
                      <a:pt x="966" y="8892"/>
                    </a:lnTo>
                    <a:lnTo>
                      <a:pt x="1221" y="9127"/>
                    </a:lnTo>
                    <a:lnTo>
                      <a:pt x="1481" y="9335"/>
                    </a:lnTo>
                    <a:lnTo>
                      <a:pt x="1745" y="9488"/>
                    </a:lnTo>
                    <a:lnTo>
                      <a:pt x="2026" y="9640"/>
                    </a:lnTo>
                    <a:lnTo>
                      <a:pt x="2301" y="9765"/>
                    </a:lnTo>
                    <a:lnTo>
                      <a:pt x="2587" y="9861"/>
                    </a:lnTo>
                    <a:lnTo>
                      <a:pt x="2888" y="9917"/>
                    </a:lnTo>
                    <a:lnTo>
                      <a:pt x="3184" y="9972"/>
                    </a:lnTo>
                    <a:lnTo>
                      <a:pt x="3481" y="10000"/>
                    </a:lnTo>
                    <a:lnTo>
                      <a:pt x="3787" y="9972"/>
                    </a:lnTo>
                    <a:lnTo>
                      <a:pt x="4099" y="9945"/>
                    </a:lnTo>
                    <a:lnTo>
                      <a:pt x="4405" y="9861"/>
                    </a:lnTo>
                    <a:lnTo>
                      <a:pt x="4722" y="9765"/>
                    </a:lnTo>
                    <a:lnTo>
                      <a:pt x="5039" y="9612"/>
                    </a:lnTo>
                    <a:lnTo>
                      <a:pt x="5351" y="9460"/>
                    </a:lnTo>
                    <a:lnTo>
                      <a:pt x="5678" y="9252"/>
                    </a:lnTo>
                    <a:lnTo>
                      <a:pt x="5995" y="9030"/>
                    </a:lnTo>
                    <a:lnTo>
                      <a:pt x="6312" y="8767"/>
                    </a:lnTo>
                    <a:lnTo>
                      <a:pt x="6634" y="8463"/>
                    </a:lnTo>
                    <a:lnTo>
                      <a:pt x="6951" y="8130"/>
                    </a:lnTo>
                    <a:lnTo>
                      <a:pt x="7268" y="7756"/>
                    </a:lnTo>
                    <a:lnTo>
                      <a:pt x="7579" y="7341"/>
                    </a:lnTo>
                    <a:lnTo>
                      <a:pt x="7896" y="6884"/>
                    </a:lnTo>
                    <a:lnTo>
                      <a:pt x="8213" y="6427"/>
                    </a:lnTo>
                    <a:lnTo>
                      <a:pt x="8519" y="5886"/>
                    </a:lnTo>
                    <a:lnTo>
                      <a:pt x="8826" y="5332"/>
                    </a:lnTo>
                    <a:lnTo>
                      <a:pt x="9132" y="4709"/>
                    </a:lnTo>
                    <a:lnTo>
                      <a:pt x="9429" y="4072"/>
                    </a:lnTo>
                    <a:lnTo>
                      <a:pt x="9588" y="3727"/>
                    </a:lnTo>
                    <a:cubicBezTo>
                      <a:pt x="9590" y="2881"/>
                      <a:pt x="9591" y="2035"/>
                      <a:pt x="9593" y="1189"/>
                    </a:cubicBezTo>
                    <a:lnTo>
                      <a:pt x="9262" y="0"/>
                    </a:lnTo>
                    <a:lnTo>
                      <a:pt x="9262" y="0"/>
                    </a:lnTo>
                    <a:lnTo>
                      <a:pt x="8977" y="762"/>
                    </a:lnTo>
                    <a:lnTo>
                      <a:pt x="8691" y="1482"/>
                    </a:lnTo>
                    <a:lnTo>
                      <a:pt x="8395" y="2133"/>
                    </a:lnTo>
                    <a:cubicBezTo>
                      <a:pt x="8296" y="2345"/>
                      <a:pt x="8198" y="2558"/>
                      <a:pt x="8099" y="2770"/>
                    </a:cubicBezTo>
                    <a:lnTo>
                      <a:pt x="7792" y="3393"/>
                    </a:lnTo>
                    <a:lnTo>
                      <a:pt x="7486" y="3947"/>
                    </a:lnTo>
                    <a:lnTo>
                      <a:pt x="7179" y="4488"/>
                    </a:lnTo>
                    <a:lnTo>
                      <a:pt x="6862" y="5000"/>
                    </a:lnTo>
                    <a:lnTo>
                      <a:pt x="6551" y="5457"/>
                    </a:lnTo>
                    <a:lnTo>
                      <a:pt x="6244" y="5886"/>
                    </a:lnTo>
                    <a:lnTo>
                      <a:pt x="5927" y="6302"/>
                    </a:lnTo>
                    <a:lnTo>
                      <a:pt x="5610" y="6648"/>
                    </a:lnTo>
                    <a:lnTo>
                      <a:pt x="5304" y="6981"/>
                    </a:lnTo>
                    <a:lnTo>
                      <a:pt x="4992" y="7285"/>
                    </a:lnTo>
                    <a:lnTo>
                      <a:pt x="4675" y="7576"/>
                    </a:lnTo>
                    <a:lnTo>
                      <a:pt x="4369" y="7798"/>
                    </a:lnTo>
                    <a:lnTo>
                      <a:pt x="4062" y="8006"/>
                    </a:lnTo>
                    <a:lnTo>
                      <a:pt x="3756" y="8186"/>
                    </a:lnTo>
                    <a:lnTo>
                      <a:pt x="3460" y="8310"/>
                    </a:lnTo>
                    <a:lnTo>
                      <a:pt x="3164" y="8435"/>
                    </a:lnTo>
                    <a:lnTo>
                      <a:pt x="2868" y="8518"/>
                    </a:lnTo>
                    <a:lnTo>
                      <a:pt x="2582" y="8573"/>
                    </a:lnTo>
                    <a:lnTo>
                      <a:pt x="2301" y="8587"/>
                    </a:lnTo>
                    <a:lnTo>
                      <a:pt x="2026" y="8587"/>
                    </a:lnTo>
                    <a:lnTo>
                      <a:pt x="1745" y="8573"/>
                    </a:lnTo>
                    <a:lnTo>
                      <a:pt x="1491" y="8490"/>
                    </a:lnTo>
                    <a:lnTo>
                      <a:pt x="1231" y="8407"/>
                    </a:lnTo>
                    <a:lnTo>
                      <a:pt x="971" y="8283"/>
                    </a:lnTo>
                    <a:lnTo>
                      <a:pt x="732" y="8130"/>
                    </a:lnTo>
                    <a:lnTo>
                      <a:pt x="504" y="7978"/>
                    </a:lnTo>
                    <a:lnTo>
                      <a:pt x="275" y="7770"/>
                    </a:lnTo>
                    <a:lnTo>
                      <a:pt x="57" y="7548"/>
                    </a:lnTo>
                    <a:lnTo>
                      <a:pt x="57" y="7548"/>
                    </a:lnTo>
                    <a:cubicBezTo>
                      <a:pt x="47" y="7539"/>
                      <a:pt x="36" y="7530"/>
                      <a:pt x="26" y="7521"/>
                    </a:cubicBezTo>
                    <a:lnTo>
                      <a:pt x="5" y="7521"/>
                    </a:lnTo>
                    <a:cubicBezTo>
                      <a:pt x="3" y="7539"/>
                      <a:pt x="2" y="7558"/>
                      <a:pt x="0" y="7576"/>
                    </a:cubicBezTo>
                    <a:lnTo>
                      <a:pt x="0" y="7618"/>
                    </a:lnTo>
                    <a:cubicBezTo>
                      <a:pt x="5" y="7646"/>
                      <a:pt x="11" y="7673"/>
                      <a:pt x="16" y="7701"/>
                    </a:cubicBezTo>
                    <a:cubicBezTo>
                      <a:pt x="30" y="7733"/>
                      <a:pt x="43" y="7766"/>
                      <a:pt x="57" y="7798"/>
                    </a:cubicBezTo>
                    <a:cubicBezTo>
                      <a:pt x="73" y="7835"/>
                      <a:pt x="88" y="7872"/>
                      <a:pt x="104" y="7909"/>
                    </a:cubicBezTo>
                    <a:cubicBezTo>
                      <a:pt x="132" y="7950"/>
                      <a:pt x="159" y="7992"/>
                      <a:pt x="187" y="8033"/>
                    </a:cubicBezTo>
                    <a:lnTo>
                      <a:pt x="187" y="8033"/>
                    </a:lnTo>
                    <a:lnTo>
                      <a:pt x="483" y="8393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0" name="Freeform 30"/>
              <p:cNvSpPr>
                <a:spLocks/>
              </p:cNvSpPr>
              <p:nvPr/>
            </p:nvSpPr>
            <p:spPr bwMode="auto">
              <a:xfrm>
                <a:off x="5637678" y="6010130"/>
                <a:ext cx="3517959" cy="855642"/>
              </a:xfrm>
              <a:custGeom>
                <a:avLst/>
                <a:gdLst>
                  <a:gd name="T0" fmla="*/ 77 w 1802"/>
                  <a:gd name="T1" fmla="*/ 284 h 459"/>
                  <a:gd name="T2" fmla="*/ 195 w 1802"/>
                  <a:gd name="T3" fmla="*/ 334 h 459"/>
                  <a:gd name="T4" fmla="*/ 313 w 1802"/>
                  <a:gd name="T5" fmla="*/ 374 h 459"/>
                  <a:gd name="T6" fmla="*/ 431 w 1802"/>
                  <a:gd name="T7" fmla="*/ 407 h 459"/>
                  <a:gd name="T8" fmla="*/ 547 w 1802"/>
                  <a:gd name="T9" fmla="*/ 431 h 459"/>
                  <a:gd name="T10" fmla="*/ 664 w 1802"/>
                  <a:gd name="T11" fmla="*/ 448 h 459"/>
                  <a:gd name="T12" fmla="*/ 778 w 1802"/>
                  <a:gd name="T13" fmla="*/ 457 h 459"/>
                  <a:gd name="T14" fmla="*/ 893 w 1802"/>
                  <a:gd name="T15" fmla="*/ 459 h 459"/>
                  <a:gd name="T16" fmla="*/ 1005 w 1802"/>
                  <a:gd name="T17" fmla="*/ 453 h 459"/>
                  <a:gd name="T18" fmla="*/ 1115 w 1802"/>
                  <a:gd name="T19" fmla="*/ 440 h 459"/>
                  <a:gd name="T20" fmla="*/ 1222 w 1802"/>
                  <a:gd name="T21" fmla="*/ 422 h 459"/>
                  <a:gd name="T22" fmla="*/ 1327 w 1802"/>
                  <a:gd name="T23" fmla="*/ 396 h 459"/>
                  <a:gd name="T24" fmla="*/ 1428 w 1802"/>
                  <a:gd name="T25" fmla="*/ 365 h 459"/>
                  <a:gd name="T26" fmla="*/ 1528 w 1802"/>
                  <a:gd name="T27" fmla="*/ 328 h 459"/>
                  <a:gd name="T28" fmla="*/ 1623 w 1802"/>
                  <a:gd name="T29" fmla="*/ 286 h 459"/>
                  <a:gd name="T30" fmla="*/ 1714 w 1802"/>
                  <a:gd name="T31" fmla="*/ 238 h 459"/>
                  <a:gd name="T32" fmla="*/ 1802 w 1802"/>
                  <a:gd name="T33" fmla="*/ 186 h 459"/>
                  <a:gd name="T34" fmla="*/ 1662 w 1802"/>
                  <a:gd name="T35" fmla="*/ 0 h 459"/>
                  <a:gd name="T36" fmla="*/ 1570 w 1802"/>
                  <a:gd name="T37" fmla="*/ 61 h 459"/>
                  <a:gd name="T38" fmla="*/ 1474 w 1802"/>
                  <a:gd name="T39" fmla="*/ 116 h 459"/>
                  <a:gd name="T40" fmla="*/ 1375 w 1802"/>
                  <a:gd name="T41" fmla="*/ 166 h 459"/>
                  <a:gd name="T42" fmla="*/ 1274 w 1802"/>
                  <a:gd name="T43" fmla="*/ 208 h 459"/>
                  <a:gd name="T44" fmla="*/ 1169 w 1802"/>
                  <a:gd name="T45" fmla="*/ 245 h 459"/>
                  <a:gd name="T46" fmla="*/ 1062 w 1802"/>
                  <a:gd name="T47" fmla="*/ 277 h 459"/>
                  <a:gd name="T48" fmla="*/ 955 w 1802"/>
                  <a:gd name="T49" fmla="*/ 300 h 459"/>
                  <a:gd name="T50" fmla="*/ 847 w 1802"/>
                  <a:gd name="T51" fmla="*/ 321 h 459"/>
                  <a:gd name="T52" fmla="*/ 738 w 1802"/>
                  <a:gd name="T53" fmla="*/ 332 h 459"/>
                  <a:gd name="T54" fmla="*/ 629 w 1802"/>
                  <a:gd name="T55" fmla="*/ 337 h 459"/>
                  <a:gd name="T56" fmla="*/ 523 w 1802"/>
                  <a:gd name="T57" fmla="*/ 337 h 459"/>
                  <a:gd name="T58" fmla="*/ 416 w 1802"/>
                  <a:gd name="T59" fmla="*/ 330 h 459"/>
                  <a:gd name="T60" fmla="*/ 313 w 1802"/>
                  <a:gd name="T61" fmla="*/ 315 h 459"/>
                  <a:gd name="T62" fmla="*/ 212 w 1802"/>
                  <a:gd name="T63" fmla="*/ 293 h 459"/>
                  <a:gd name="T64" fmla="*/ 114 w 1802"/>
                  <a:gd name="T65" fmla="*/ 265 h 459"/>
                  <a:gd name="T66" fmla="*/ 18 w 1802"/>
                  <a:gd name="T67" fmla="*/ 230 h 459"/>
                  <a:gd name="T68" fmla="*/ 11 w 1802"/>
                  <a:gd name="T69" fmla="*/ 227 h 459"/>
                  <a:gd name="T70" fmla="*/ 0 w 1802"/>
                  <a:gd name="T71" fmla="*/ 229 h 459"/>
                  <a:gd name="T72" fmla="*/ 2 w 1802"/>
                  <a:gd name="T73" fmla="*/ 238 h 459"/>
                  <a:gd name="T74" fmla="*/ 18 w 1802"/>
                  <a:gd name="T75" fmla="*/ 253 h 459"/>
                  <a:gd name="T76" fmla="*/ 33 w 1802"/>
                  <a:gd name="T77" fmla="*/ 264 h 459"/>
                  <a:gd name="connsiteX0" fmla="*/ 427 w 10000"/>
                  <a:gd name="connsiteY0" fmla="*/ 6187 h 10000"/>
                  <a:gd name="connsiteX1" fmla="*/ 427 w 10000"/>
                  <a:gd name="connsiteY1" fmla="*/ 6187 h 10000"/>
                  <a:gd name="connsiteX2" fmla="*/ 755 w 10000"/>
                  <a:gd name="connsiteY2" fmla="*/ 6754 h 10000"/>
                  <a:gd name="connsiteX3" fmla="*/ 1082 w 10000"/>
                  <a:gd name="connsiteY3" fmla="*/ 7277 h 10000"/>
                  <a:gd name="connsiteX4" fmla="*/ 1410 w 10000"/>
                  <a:gd name="connsiteY4" fmla="*/ 7756 h 10000"/>
                  <a:gd name="connsiteX5" fmla="*/ 1737 w 10000"/>
                  <a:gd name="connsiteY5" fmla="*/ 8148 h 10000"/>
                  <a:gd name="connsiteX6" fmla="*/ 2064 w 10000"/>
                  <a:gd name="connsiteY6" fmla="*/ 8562 h 10000"/>
                  <a:gd name="connsiteX7" fmla="*/ 2392 w 10000"/>
                  <a:gd name="connsiteY7" fmla="*/ 8867 h 10000"/>
                  <a:gd name="connsiteX8" fmla="*/ 2714 w 10000"/>
                  <a:gd name="connsiteY8" fmla="*/ 9150 h 10000"/>
                  <a:gd name="connsiteX9" fmla="*/ 3036 w 10000"/>
                  <a:gd name="connsiteY9" fmla="*/ 9390 h 10000"/>
                  <a:gd name="connsiteX10" fmla="*/ 3357 w 10000"/>
                  <a:gd name="connsiteY10" fmla="*/ 9586 h 10000"/>
                  <a:gd name="connsiteX11" fmla="*/ 3685 w 10000"/>
                  <a:gd name="connsiteY11" fmla="*/ 9760 h 10000"/>
                  <a:gd name="connsiteX12" fmla="*/ 4001 w 10000"/>
                  <a:gd name="connsiteY12" fmla="*/ 9869 h 10000"/>
                  <a:gd name="connsiteX13" fmla="*/ 4317 w 10000"/>
                  <a:gd name="connsiteY13" fmla="*/ 9956 h 10000"/>
                  <a:gd name="connsiteX14" fmla="*/ 4639 w 10000"/>
                  <a:gd name="connsiteY14" fmla="*/ 10000 h 10000"/>
                  <a:gd name="connsiteX15" fmla="*/ 4956 w 10000"/>
                  <a:gd name="connsiteY15" fmla="*/ 10000 h 10000"/>
                  <a:gd name="connsiteX16" fmla="*/ 5272 w 10000"/>
                  <a:gd name="connsiteY16" fmla="*/ 9956 h 10000"/>
                  <a:gd name="connsiteX17" fmla="*/ 5577 w 10000"/>
                  <a:gd name="connsiteY17" fmla="*/ 9869 h 10000"/>
                  <a:gd name="connsiteX18" fmla="*/ 5882 w 10000"/>
                  <a:gd name="connsiteY18" fmla="*/ 9760 h 10000"/>
                  <a:gd name="connsiteX19" fmla="*/ 6188 w 10000"/>
                  <a:gd name="connsiteY19" fmla="*/ 9586 h 10000"/>
                  <a:gd name="connsiteX20" fmla="*/ 6487 w 10000"/>
                  <a:gd name="connsiteY20" fmla="*/ 9390 h 10000"/>
                  <a:gd name="connsiteX21" fmla="*/ 6781 w 10000"/>
                  <a:gd name="connsiteY21" fmla="*/ 9194 h 10000"/>
                  <a:gd name="connsiteX22" fmla="*/ 7081 w 10000"/>
                  <a:gd name="connsiteY22" fmla="*/ 8911 h 10000"/>
                  <a:gd name="connsiteX23" fmla="*/ 7364 w 10000"/>
                  <a:gd name="connsiteY23" fmla="*/ 8627 h 10000"/>
                  <a:gd name="connsiteX24" fmla="*/ 7653 w 10000"/>
                  <a:gd name="connsiteY24" fmla="*/ 8301 h 10000"/>
                  <a:gd name="connsiteX25" fmla="*/ 7925 w 10000"/>
                  <a:gd name="connsiteY25" fmla="*/ 7952 h 10000"/>
                  <a:gd name="connsiteX26" fmla="*/ 8202 w 10000"/>
                  <a:gd name="connsiteY26" fmla="*/ 7582 h 10000"/>
                  <a:gd name="connsiteX27" fmla="*/ 8479 w 10000"/>
                  <a:gd name="connsiteY27" fmla="*/ 7146 h 10000"/>
                  <a:gd name="connsiteX28" fmla="*/ 8746 w 10000"/>
                  <a:gd name="connsiteY28" fmla="*/ 6710 h 10000"/>
                  <a:gd name="connsiteX29" fmla="*/ 9007 w 10000"/>
                  <a:gd name="connsiteY29" fmla="*/ 6231 h 10000"/>
                  <a:gd name="connsiteX30" fmla="*/ 9262 w 10000"/>
                  <a:gd name="connsiteY30" fmla="*/ 5752 h 10000"/>
                  <a:gd name="connsiteX31" fmla="*/ 9512 w 10000"/>
                  <a:gd name="connsiteY31" fmla="*/ 5185 h 10000"/>
                  <a:gd name="connsiteX32" fmla="*/ 9756 w 10000"/>
                  <a:gd name="connsiteY32" fmla="*/ 4619 h 10000"/>
                  <a:gd name="connsiteX33" fmla="*/ 10000 w 10000"/>
                  <a:gd name="connsiteY33" fmla="*/ 4052 h 10000"/>
                  <a:gd name="connsiteX34" fmla="*/ 9223 w 10000"/>
                  <a:gd name="connsiteY34" fmla="*/ 0 h 10000"/>
                  <a:gd name="connsiteX35" fmla="*/ 9021 w 10000"/>
                  <a:gd name="connsiteY35" fmla="*/ 555 h 10000"/>
                  <a:gd name="connsiteX36" fmla="*/ 8968 w 10000"/>
                  <a:gd name="connsiteY36" fmla="*/ 697 h 10000"/>
                  <a:gd name="connsiteX37" fmla="*/ 8713 w 10000"/>
                  <a:gd name="connsiteY37" fmla="*/ 1329 h 10000"/>
                  <a:gd name="connsiteX38" fmla="*/ 8446 w 10000"/>
                  <a:gd name="connsiteY38" fmla="*/ 1939 h 10000"/>
                  <a:gd name="connsiteX39" fmla="*/ 8180 w 10000"/>
                  <a:gd name="connsiteY39" fmla="*/ 2527 h 10000"/>
                  <a:gd name="connsiteX40" fmla="*/ 7908 w 10000"/>
                  <a:gd name="connsiteY40" fmla="*/ 3094 h 10000"/>
                  <a:gd name="connsiteX41" fmla="*/ 7630 w 10000"/>
                  <a:gd name="connsiteY41" fmla="*/ 3617 h 10000"/>
                  <a:gd name="connsiteX42" fmla="*/ 7353 w 10000"/>
                  <a:gd name="connsiteY42" fmla="*/ 4096 h 10000"/>
                  <a:gd name="connsiteX43" fmla="*/ 7070 w 10000"/>
                  <a:gd name="connsiteY43" fmla="*/ 4532 h 10000"/>
                  <a:gd name="connsiteX44" fmla="*/ 6770 w 10000"/>
                  <a:gd name="connsiteY44" fmla="*/ 4946 h 10000"/>
                  <a:gd name="connsiteX45" fmla="*/ 6487 w 10000"/>
                  <a:gd name="connsiteY45" fmla="*/ 5338 h 10000"/>
                  <a:gd name="connsiteX46" fmla="*/ 6188 w 10000"/>
                  <a:gd name="connsiteY46" fmla="*/ 5708 h 10000"/>
                  <a:gd name="connsiteX47" fmla="*/ 5893 w 10000"/>
                  <a:gd name="connsiteY47" fmla="*/ 6035 h 10000"/>
                  <a:gd name="connsiteX48" fmla="*/ 5599 w 10000"/>
                  <a:gd name="connsiteY48" fmla="*/ 6296 h 10000"/>
                  <a:gd name="connsiteX49" fmla="*/ 5300 w 10000"/>
                  <a:gd name="connsiteY49" fmla="*/ 6536 h 10000"/>
                  <a:gd name="connsiteX50" fmla="*/ 4994 w 10000"/>
                  <a:gd name="connsiteY50" fmla="*/ 6776 h 10000"/>
                  <a:gd name="connsiteX51" fmla="*/ 4700 w 10000"/>
                  <a:gd name="connsiteY51" fmla="*/ 6993 h 10000"/>
                  <a:gd name="connsiteX52" fmla="*/ 4390 w 10000"/>
                  <a:gd name="connsiteY52" fmla="*/ 7102 h 10000"/>
                  <a:gd name="connsiteX53" fmla="*/ 4095 w 10000"/>
                  <a:gd name="connsiteY53" fmla="*/ 7233 h 10000"/>
                  <a:gd name="connsiteX54" fmla="*/ 3790 w 10000"/>
                  <a:gd name="connsiteY54" fmla="*/ 7298 h 10000"/>
                  <a:gd name="connsiteX55" fmla="*/ 3491 w 10000"/>
                  <a:gd name="connsiteY55" fmla="*/ 7342 h 10000"/>
                  <a:gd name="connsiteX56" fmla="*/ 3196 w 10000"/>
                  <a:gd name="connsiteY56" fmla="*/ 7342 h 10000"/>
                  <a:gd name="connsiteX57" fmla="*/ 2902 w 10000"/>
                  <a:gd name="connsiteY57" fmla="*/ 7342 h 10000"/>
                  <a:gd name="connsiteX58" fmla="*/ 2603 w 10000"/>
                  <a:gd name="connsiteY58" fmla="*/ 7277 h 10000"/>
                  <a:gd name="connsiteX59" fmla="*/ 2309 w 10000"/>
                  <a:gd name="connsiteY59" fmla="*/ 7190 h 10000"/>
                  <a:gd name="connsiteX60" fmla="*/ 2020 w 10000"/>
                  <a:gd name="connsiteY60" fmla="*/ 7037 h 10000"/>
                  <a:gd name="connsiteX61" fmla="*/ 1737 w 10000"/>
                  <a:gd name="connsiteY61" fmla="*/ 6863 h 10000"/>
                  <a:gd name="connsiteX62" fmla="*/ 1448 w 10000"/>
                  <a:gd name="connsiteY62" fmla="*/ 6667 h 10000"/>
                  <a:gd name="connsiteX63" fmla="*/ 1176 w 10000"/>
                  <a:gd name="connsiteY63" fmla="*/ 6383 h 10000"/>
                  <a:gd name="connsiteX64" fmla="*/ 899 w 10000"/>
                  <a:gd name="connsiteY64" fmla="*/ 6100 h 10000"/>
                  <a:gd name="connsiteX65" fmla="*/ 633 w 10000"/>
                  <a:gd name="connsiteY65" fmla="*/ 5773 h 10000"/>
                  <a:gd name="connsiteX66" fmla="*/ 366 w 10000"/>
                  <a:gd name="connsiteY66" fmla="*/ 5425 h 10000"/>
                  <a:gd name="connsiteX67" fmla="*/ 100 w 10000"/>
                  <a:gd name="connsiteY67" fmla="*/ 5011 h 10000"/>
                  <a:gd name="connsiteX68" fmla="*/ 100 w 10000"/>
                  <a:gd name="connsiteY68" fmla="*/ 5011 h 10000"/>
                  <a:gd name="connsiteX69" fmla="*/ 61 w 10000"/>
                  <a:gd name="connsiteY69" fmla="*/ 4946 h 10000"/>
                  <a:gd name="connsiteX70" fmla="*/ 28 w 10000"/>
                  <a:gd name="connsiteY70" fmla="*/ 4946 h 10000"/>
                  <a:gd name="connsiteX71" fmla="*/ 0 w 10000"/>
                  <a:gd name="connsiteY71" fmla="*/ 4989 h 10000"/>
                  <a:gd name="connsiteX72" fmla="*/ 0 w 10000"/>
                  <a:gd name="connsiteY72" fmla="*/ 5054 h 10000"/>
                  <a:gd name="connsiteX73" fmla="*/ 11 w 10000"/>
                  <a:gd name="connsiteY73" fmla="*/ 5185 h 10000"/>
                  <a:gd name="connsiteX74" fmla="*/ 39 w 10000"/>
                  <a:gd name="connsiteY74" fmla="*/ 5338 h 10000"/>
                  <a:gd name="connsiteX75" fmla="*/ 100 w 10000"/>
                  <a:gd name="connsiteY75" fmla="*/ 5512 h 10000"/>
                  <a:gd name="connsiteX76" fmla="*/ 183 w 10000"/>
                  <a:gd name="connsiteY76" fmla="*/ 5752 h 10000"/>
                  <a:gd name="connsiteX77" fmla="*/ 183 w 10000"/>
                  <a:gd name="connsiteY77" fmla="*/ 5752 h 10000"/>
                  <a:gd name="connsiteX78" fmla="*/ 427 w 10000"/>
                  <a:gd name="connsiteY78" fmla="*/ 6187 h 10000"/>
                  <a:gd name="connsiteX0" fmla="*/ 427 w 9756"/>
                  <a:gd name="connsiteY0" fmla="*/ 6187 h 10000"/>
                  <a:gd name="connsiteX1" fmla="*/ 427 w 9756"/>
                  <a:gd name="connsiteY1" fmla="*/ 6187 h 10000"/>
                  <a:gd name="connsiteX2" fmla="*/ 755 w 9756"/>
                  <a:gd name="connsiteY2" fmla="*/ 6754 h 10000"/>
                  <a:gd name="connsiteX3" fmla="*/ 1082 w 9756"/>
                  <a:gd name="connsiteY3" fmla="*/ 7277 h 10000"/>
                  <a:gd name="connsiteX4" fmla="*/ 1410 w 9756"/>
                  <a:gd name="connsiteY4" fmla="*/ 7756 h 10000"/>
                  <a:gd name="connsiteX5" fmla="*/ 1737 w 9756"/>
                  <a:gd name="connsiteY5" fmla="*/ 8148 h 10000"/>
                  <a:gd name="connsiteX6" fmla="*/ 2064 w 9756"/>
                  <a:gd name="connsiteY6" fmla="*/ 8562 h 10000"/>
                  <a:gd name="connsiteX7" fmla="*/ 2392 w 9756"/>
                  <a:gd name="connsiteY7" fmla="*/ 8867 h 10000"/>
                  <a:gd name="connsiteX8" fmla="*/ 2714 w 9756"/>
                  <a:gd name="connsiteY8" fmla="*/ 9150 h 10000"/>
                  <a:gd name="connsiteX9" fmla="*/ 3036 w 9756"/>
                  <a:gd name="connsiteY9" fmla="*/ 9390 h 10000"/>
                  <a:gd name="connsiteX10" fmla="*/ 3357 w 9756"/>
                  <a:gd name="connsiteY10" fmla="*/ 9586 h 10000"/>
                  <a:gd name="connsiteX11" fmla="*/ 3685 w 9756"/>
                  <a:gd name="connsiteY11" fmla="*/ 9760 h 10000"/>
                  <a:gd name="connsiteX12" fmla="*/ 4001 w 9756"/>
                  <a:gd name="connsiteY12" fmla="*/ 9869 h 10000"/>
                  <a:gd name="connsiteX13" fmla="*/ 4317 w 9756"/>
                  <a:gd name="connsiteY13" fmla="*/ 9956 h 10000"/>
                  <a:gd name="connsiteX14" fmla="*/ 4639 w 9756"/>
                  <a:gd name="connsiteY14" fmla="*/ 10000 h 10000"/>
                  <a:gd name="connsiteX15" fmla="*/ 4956 w 9756"/>
                  <a:gd name="connsiteY15" fmla="*/ 10000 h 10000"/>
                  <a:gd name="connsiteX16" fmla="*/ 5272 w 9756"/>
                  <a:gd name="connsiteY16" fmla="*/ 9956 h 10000"/>
                  <a:gd name="connsiteX17" fmla="*/ 5577 w 9756"/>
                  <a:gd name="connsiteY17" fmla="*/ 9869 h 10000"/>
                  <a:gd name="connsiteX18" fmla="*/ 5882 w 9756"/>
                  <a:gd name="connsiteY18" fmla="*/ 9760 h 10000"/>
                  <a:gd name="connsiteX19" fmla="*/ 6188 w 9756"/>
                  <a:gd name="connsiteY19" fmla="*/ 9586 h 10000"/>
                  <a:gd name="connsiteX20" fmla="*/ 6487 w 9756"/>
                  <a:gd name="connsiteY20" fmla="*/ 9390 h 10000"/>
                  <a:gd name="connsiteX21" fmla="*/ 6781 w 9756"/>
                  <a:gd name="connsiteY21" fmla="*/ 9194 h 10000"/>
                  <a:gd name="connsiteX22" fmla="*/ 7081 w 9756"/>
                  <a:gd name="connsiteY22" fmla="*/ 8911 h 10000"/>
                  <a:gd name="connsiteX23" fmla="*/ 7364 w 9756"/>
                  <a:gd name="connsiteY23" fmla="*/ 8627 h 10000"/>
                  <a:gd name="connsiteX24" fmla="*/ 7653 w 9756"/>
                  <a:gd name="connsiteY24" fmla="*/ 8301 h 10000"/>
                  <a:gd name="connsiteX25" fmla="*/ 7925 w 9756"/>
                  <a:gd name="connsiteY25" fmla="*/ 7952 h 10000"/>
                  <a:gd name="connsiteX26" fmla="*/ 8202 w 9756"/>
                  <a:gd name="connsiteY26" fmla="*/ 7582 h 10000"/>
                  <a:gd name="connsiteX27" fmla="*/ 8479 w 9756"/>
                  <a:gd name="connsiteY27" fmla="*/ 7146 h 10000"/>
                  <a:gd name="connsiteX28" fmla="*/ 8746 w 9756"/>
                  <a:gd name="connsiteY28" fmla="*/ 6710 h 10000"/>
                  <a:gd name="connsiteX29" fmla="*/ 9007 w 9756"/>
                  <a:gd name="connsiteY29" fmla="*/ 6231 h 10000"/>
                  <a:gd name="connsiteX30" fmla="*/ 9262 w 9756"/>
                  <a:gd name="connsiteY30" fmla="*/ 5752 h 10000"/>
                  <a:gd name="connsiteX31" fmla="*/ 9512 w 9756"/>
                  <a:gd name="connsiteY31" fmla="*/ 5185 h 10000"/>
                  <a:gd name="connsiteX32" fmla="*/ 9756 w 9756"/>
                  <a:gd name="connsiteY32" fmla="*/ 4619 h 10000"/>
                  <a:gd name="connsiteX33" fmla="*/ 9223 w 9756"/>
                  <a:gd name="connsiteY33" fmla="*/ 0 h 10000"/>
                  <a:gd name="connsiteX34" fmla="*/ 9021 w 9756"/>
                  <a:gd name="connsiteY34" fmla="*/ 555 h 10000"/>
                  <a:gd name="connsiteX35" fmla="*/ 8968 w 9756"/>
                  <a:gd name="connsiteY35" fmla="*/ 697 h 10000"/>
                  <a:gd name="connsiteX36" fmla="*/ 8713 w 9756"/>
                  <a:gd name="connsiteY36" fmla="*/ 1329 h 10000"/>
                  <a:gd name="connsiteX37" fmla="*/ 8446 w 9756"/>
                  <a:gd name="connsiteY37" fmla="*/ 1939 h 10000"/>
                  <a:gd name="connsiteX38" fmla="*/ 8180 w 9756"/>
                  <a:gd name="connsiteY38" fmla="*/ 2527 h 10000"/>
                  <a:gd name="connsiteX39" fmla="*/ 7908 w 9756"/>
                  <a:gd name="connsiteY39" fmla="*/ 3094 h 10000"/>
                  <a:gd name="connsiteX40" fmla="*/ 7630 w 9756"/>
                  <a:gd name="connsiteY40" fmla="*/ 3617 h 10000"/>
                  <a:gd name="connsiteX41" fmla="*/ 7353 w 9756"/>
                  <a:gd name="connsiteY41" fmla="*/ 4096 h 10000"/>
                  <a:gd name="connsiteX42" fmla="*/ 7070 w 9756"/>
                  <a:gd name="connsiteY42" fmla="*/ 4532 h 10000"/>
                  <a:gd name="connsiteX43" fmla="*/ 6770 w 9756"/>
                  <a:gd name="connsiteY43" fmla="*/ 4946 h 10000"/>
                  <a:gd name="connsiteX44" fmla="*/ 6487 w 9756"/>
                  <a:gd name="connsiteY44" fmla="*/ 5338 h 10000"/>
                  <a:gd name="connsiteX45" fmla="*/ 6188 w 9756"/>
                  <a:gd name="connsiteY45" fmla="*/ 5708 h 10000"/>
                  <a:gd name="connsiteX46" fmla="*/ 5893 w 9756"/>
                  <a:gd name="connsiteY46" fmla="*/ 6035 h 10000"/>
                  <a:gd name="connsiteX47" fmla="*/ 5599 w 9756"/>
                  <a:gd name="connsiteY47" fmla="*/ 6296 h 10000"/>
                  <a:gd name="connsiteX48" fmla="*/ 5300 w 9756"/>
                  <a:gd name="connsiteY48" fmla="*/ 6536 h 10000"/>
                  <a:gd name="connsiteX49" fmla="*/ 4994 w 9756"/>
                  <a:gd name="connsiteY49" fmla="*/ 6776 h 10000"/>
                  <a:gd name="connsiteX50" fmla="*/ 4700 w 9756"/>
                  <a:gd name="connsiteY50" fmla="*/ 6993 h 10000"/>
                  <a:gd name="connsiteX51" fmla="*/ 4390 w 9756"/>
                  <a:gd name="connsiteY51" fmla="*/ 7102 h 10000"/>
                  <a:gd name="connsiteX52" fmla="*/ 4095 w 9756"/>
                  <a:gd name="connsiteY52" fmla="*/ 7233 h 10000"/>
                  <a:gd name="connsiteX53" fmla="*/ 3790 w 9756"/>
                  <a:gd name="connsiteY53" fmla="*/ 7298 h 10000"/>
                  <a:gd name="connsiteX54" fmla="*/ 3491 w 9756"/>
                  <a:gd name="connsiteY54" fmla="*/ 7342 h 10000"/>
                  <a:gd name="connsiteX55" fmla="*/ 3196 w 9756"/>
                  <a:gd name="connsiteY55" fmla="*/ 7342 h 10000"/>
                  <a:gd name="connsiteX56" fmla="*/ 2902 w 9756"/>
                  <a:gd name="connsiteY56" fmla="*/ 7342 h 10000"/>
                  <a:gd name="connsiteX57" fmla="*/ 2603 w 9756"/>
                  <a:gd name="connsiteY57" fmla="*/ 7277 h 10000"/>
                  <a:gd name="connsiteX58" fmla="*/ 2309 w 9756"/>
                  <a:gd name="connsiteY58" fmla="*/ 7190 h 10000"/>
                  <a:gd name="connsiteX59" fmla="*/ 2020 w 9756"/>
                  <a:gd name="connsiteY59" fmla="*/ 7037 h 10000"/>
                  <a:gd name="connsiteX60" fmla="*/ 1737 w 9756"/>
                  <a:gd name="connsiteY60" fmla="*/ 6863 h 10000"/>
                  <a:gd name="connsiteX61" fmla="*/ 1448 w 9756"/>
                  <a:gd name="connsiteY61" fmla="*/ 6667 h 10000"/>
                  <a:gd name="connsiteX62" fmla="*/ 1176 w 9756"/>
                  <a:gd name="connsiteY62" fmla="*/ 6383 h 10000"/>
                  <a:gd name="connsiteX63" fmla="*/ 899 w 9756"/>
                  <a:gd name="connsiteY63" fmla="*/ 6100 h 10000"/>
                  <a:gd name="connsiteX64" fmla="*/ 633 w 9756"/>
                  <a:gd name="connsiteY64" fmla="*/ 5773 h 10000"/>
                  <a:gd name="connsiteX65" fmla="*/ 366 w 9756"/>
                  <a:gd name="connsiteY65" fmla="*/ 5425 h 10000"/>
                  <a:gd name="connsiteX66" fmla="*/ 100 w 9756"/>
                  <a:gd name="connsiteY66" fmla="*/ 5011 h 10000"/>
                  <a:gd name="connsiteX67" fmla="*/ 100 w 9756"/>
                  <a:gd name="connsiteY67" fmla="*/ 5011 h 10000"/>
                  <a:gd name="connsiteX68" fmla="*/ 61 w 9756"/>
                  <a:gd name="connsiteY68" fmla="*/ 4946 h 10000"/>
                  <a:gd name="connsiteX69" fmla="*/ 28 w 9756"/>
                  <a:gd name="connsiteY69" fmla="*/ 4946 h 10000"/>
                  <a:gd name="connsiteX70" fmla="*/ 0 w 9756"/>
                  <a:gd name="connsiteY70" fmla="*/ 4989 h 10000"/>
                  <a:gd name="connsiteX71" fmla="*/ 0 w 9756"/>
                  <a:gd name="connsiteY71" fmla="*/ 5054 h 10000"/>
                  <a:gd name="connsiteX72" fmla="*/ 11 w 9756"/>
                  <a:gd name="connsiteY72" fmla="*/ 5185 h 10000"/>
                  <a:gd name="connsiteX73" fmla="*/ 39 w 9756"/>
                  <a:gd name="connsiteY73" fmla="*/ 5338 h 10000"/>
                  <a:gd name="connsiteX74" fmla="*/ 100 w 9756"/>
                  <a:gd name="connsiteY74" fmla="*/ 5512 h 10000"/>
                  <a:gd name="connsiteX75" fmla="*/ 183 w 9756"/>
                  <a:gd name="connsiteY75" fmla="*/ 5752 h 10000"/>
                  <a:gd name="connsiteX76" fmla="*/ 183 w 9756"/>
                  <a:gd name="connsiteY76" fmla="*/ 5752 h 10000"/>
                  <a:gd name="connsiteX77" fmla="*/ 427 w 9756"/>
                  <a:gd name="connsiteY77" fmla="*/ 6187 h 10000"/>
                  <a:gd name="connsiteX0" fmla="*/ 438 w 9750"/>
                  <a:gd name="connsiteY0" fmla="*/ 6187 h 10000"/>
                  <a:gd name="connsiteX1" fmla="*/ 438 w 9750"/>
                  <a:gd name="connsiteY1" fmla="*/ 6187 h 10000"/>
                  <a:gd name="connsiteX2" fmla="*/ 774 w 9750"/>
                  <a:gd name="connsiteY2" fmla="*/ 6754 h 10000"/>
                  <a:gd name="connsiteX3" fmla="*/ 1109 w 9750"/>
                  <a:gd name="connsiteY3" fmla="*/ 7277 h 10000"/>
                  <a:gd name="connsiteX4" fmla="*/ 1445 w 9750"/>
                  <a:gd name="connsiteY4" fmla="*/ 7756 h 10000"/>
                  <a:gd name="connsiteX5" fmla="*/ 1780 w 9750"/>
                  <a:gd name="connsiteY5" fmla="*/ 8148 h 10000"/>
                  <a:gd name="connsiteX6" fmla="*/ 2116 w 9750"/>
                  <a:gd name="connsiteY6" fmla="*/ 8562 h 10000"/>
                  <a:gd name="connsiteX7" fmla="*/ 2452 w 9750"/>
                  <a:gd name="connsiteY7" fmla="*/ 8867 h 10000"/>
                  <a:gd name="connsiteX8" fmla="*/ 2782 w 9750"/>
                  <a:gd name="connsiteY8" fmla="*/ 9150 h 10000"/>
                  <a:gd name="connsiteX9" fmla="*/ 3112 w 9750"/>
                  <a:gd name="connsiteY9" fmla="*/ 9390 h 10000"/>
                  <a:gd name="connsiteX10" fmla="*/ 3441 w 9750"/>
                  <a:gd name="connsiteY10" fmla="*/ 9586 h 10000"/>
                  <a:gd name="connsiteX11" fmla="*/ 3777 w 9750"/>
                  <a:gd name="connsiteY11" fmla="*/ 9760 h 10000"/>
                  <a:gd name="connsiteX12" fmla="*/ 4101 w 9750"/>
                  <a:gd name="connsiteY12" fmla="*/ 9869 h 10000"/>
                  <a:gd name="connsiteX13" fmla="*/ 4425 w 9750"/>
                  <a:gd name="connsiteY13" fmla="*/ 9956 h 10000"/>
                  <a:gd name="connsiteX14" fmla="*/ 4755 w 9750"/>
                  <a:gd name="connsiteY14" fmla="*/ 10000 h 10000"/>
                  <a:gd name="connsiteX15" fmla="*/ 5080 w 9750"/>
                  <a:gd name="connsiteY15" fmla="*/ 10000 h 10000"/>
                  <a:gd name="connsiteX16" fmla="*/ 5404 w 9750"/>
                  <a:gd name="connsiteY16" fmla="*/ 9956 h 10000"/>
                  <a:gd name="connsiteX17" fmla="*/ 5716 w 9750"/>
                  <a:gd name="connsiteY17" fmla="*/ 9869 h 10000"/>
                  <a:gd name="connsiteX18" fmla="*/ 6029 w 9750"/>
                  <a:gd name="connsiteY18" fmla="*/ 9760 h 10000"/>
                  <a:gd name="connsiteX19" fmla="*/ 6343 w 9750"/>
                  <a:gd name="connsiteY19" fmla="*/ 9586 h 10000"/>
                  <a:gd name="connsiteX20" fmla="*/ 6649 w 9750"/>
                  <a:gd name="connsiteY20" fmla="*/ 9390 h 10000"/>
                  <a:gd name="connsiteX21" fmla="*/ 6951 w 9750"/>
                  <a:gd name="connsiteY21" fmla="*/ 9194 h 10000"/>
                  <a:gd name="connsiteX22" fmla="*/ 7258 w 9750"/>
                  <a:gd name="connsiteY22" fmla="*/ 8911 h 10000"/>
                  <a:gd name="connsiteX23" fmla="*/ 7548 w 9750"/>
                  <a:gd name="connsiteY23" fmla="*/ 8627 h 10000"/>
                  <a:gd name="connsiteX24" fmla="*/ 7844 w 9750"/>
                  <a:gd name="connsiteY24" fmla="*/ 8301 h 10000"/>
                  <a:gd name="connsiteX25" fmla="*/ 8123 w 9750"/>
                  <a:gd name="connsiteY25" fmla="*/ 7952 h 10000"/>
                  <a:gd name="connsiteX26" fmla="*/ 8407 w 9750"/>
                  <a:gd name="connsiteY26" fmla="*/ 7582 h 10000"/>
                  <a:gd name="connsiteX27" fmla="*/ 8691 w 9750"/>
                  <a:gd name="connsiteY27" fmla="*/ 7146 h 10000"/>
                  <a:gd name="connsiteX28" fmla="*/ 8965 w 9750"/>
                  <a:gd name="connsiteY28" fmla="*/ 6710 h 10000"/>
                  <a:gd name="connsiteX29" fmla="*/ 9232 w 9750"/>
                  <a:gd name="connsiteY29" fmla="*/ 6231 h 10000"/>
                  <a:gd name="connsiteX30" fmla="*/ 9494 w 9750"/>
                  <a:gd name="connsiteY30" fmla="*/ 5752 h 10000"/>
                  <a:gd name="connsiteX31" fmla="*/ 9750 w 9750"/>
                  <a:gd name="connsiteY31" fmla="*/ 5185 h 10000"/>
                  <a:gd name="connsiteX32" fmla="*/ 9454 w 9750"/>
                  <a:gd name="connsiteY32" fmla="*/ 0 h 10000"/>
                  <a:gd name="connsiteX33" fmla="*/ 9247 w 9750"/>
                  <a:gd name="connsiteY33" fmla="*/ 555 h 10000"/>
                  <a:gd name="connsiteX34" fmla="*/ 9192 w 9750"/>
                  <a:gd name="connsiteY34" fmla="*/ 697 h 10000"/>
                  <a:gd name="connsiteX35" fmla="*/ 8931 w 9750"/>
                  <a:gd name="connsiteY35" fmla="*/ 1329 h 10000"/>
                  <a:gd name="connsiteX36" fmla="*/ 8657 w 9750"/>
                  <a:gd name="connsiteY36" fmla="*/ 1939 h 10000"/>
                  <a:gd name="connsiteX37" fmla="*/ 8385 w 9750"/>
                  <a:gd name="connsiteY37" fmla="*/ 2527 h 10000"/>
                  <a:gd name="connsiteX38" fmla="*/ 8106 w 9750"/>
                  <a:gd name="connsiteY38" fmla="*/ 3094 h 10000"/>
                  <a:gd name="connsiteX39" fmla="*/ 7821 w 9750"/>
                  <a:gd name="connsiteY39" fmla="*/ 3617 h 10000"/>
                  <a:gd name="connsiteX40" fmla="*/ 7537 w 9750"/>
                  <a:gd name="connsiteY40" fmla="*/ 4096 h 10000"/>
                  <a:gd name="connsiteX41" fmla="*/ 7247 w 9750"/>
                  <a:gd name="connsiteY41" fmla="*/ 4532 h 10000"/>
                  <a:gd name="connsiteX42" fmla="*/ 6939 w 9750"/>
                  <a:gd name="connsiteY42" fmla="*/ 4946 h 10000"/>
                  <a:gd name="connsiteX43" fmla="*/ 6649 w 9750"/>
                  <a:gd name="connsiteY43" fmla="*/ 5338 h 10000"/>
                  <a:gd name="connsiteX44" fmla="*/ 6343 w 9750"/>
                  <a:gd name="connsiteY44" fmla="*/ 5708 h 10000"/>
                  <a:gd name="connsiteX45" fmla="*/ 6040 w 9750"/>
                  <a:gd name="connsiteY45" fmla="*/ 6035 h 10000"/>
                  <a:gd name="connsiteX46" fmla="*/ 5739 w 9750"/>
                  <a:gd name="connsiteY46" fmla="*/ 6296 h 10000"/>
                  <a:gd name="connsiteX47" fmla="*/ 5433 w 9750"/>
                  <a:gd name="connsiteY47" fmla="*/ 6536 h 10000"/>
                  <a:gd name="connsiteX48" fmla="*/ 5119 w 9750"/>
                  <a:gd name="connsiteY48" fmla="*/ 6776 h 10000"/>
                  <a:gd name="connsiteX49" fmla="*/ 4818 w 9750"/>
                  <a:gd name="connsiteY49" fmla="*/ 6993 h 10000"/>
                  <a:gd name="connsiteX50" fmla="*/ 4500 w 9750"/>
                  <a:gd name="connsiteY50" fmla="*/ 7102 h 10000"/>
                  <a:gd name="connsiteX51" fmla="*/ 4197 w 9750"/>
                  <a:gd name="connsiteY51" fmla="*/ 7233 h 10000"/>
                  <a:gd name="connsiteX52" fmla="*/ 3885 w 9750"/>
                  <a:gd name="connsiteY52" fmla="*/ 7298 h 10000"/>
                  <a:gd name="connsiteX53" fmla="*/ 3578 w 9750"/>
                  <a:gd name="connsiteY53" fmla="*/ 7342 h 10000"/>
                  <a:gd name="connsiteX54" fmla="*/ 3276 w 9750"/>
                  <a:gd name="connsiteY54" fmla="*/ 7342 h 10000"/>
                  <a:gd name="connsiteX55" fmla="*/ 2975 w 9750"/>
                  <a:gd name="connsiteY55" fmla="*/ 7342 h 10000"/>
                  <a:gd name="connsiteX56" fmla="*/ 2668 w 9750"/>
                  <a:gd name="connsiteY56" fmla="*/ 7277 h 10000"/>
                  <a:gd name="connsiteX57" fmla="*/ 2367 w 9750"/>
                  <a:gd name="connsiteY57" fmla="*/ 7190 h 10000"/>
                  <a:gd name="connsiteX58" fmla="*/ 2071 w 9750"/>
                  <a:gd name="connsiteY58" fmla="*/ 7037 h 10000"/>
                  <a:gd name="connsiteX59" fmla="*/ 1780 w 9750"/>
                  <a:gd name="connsiteY59" fmla="*/ 6863 h 10000"/>
                  <a:gd name="connsiteX60" fmla="*/ 1484 w 9750"/>
                  <a:gd name="connsiteY60" fmla="*/ 6667 h 10000"/>
                  <a:gd name="connsiteX61" fmla="*/ 1205 w 9750"/>
                  <a:gd name="connsiteY61" fmla="*/ 6383 h 10000"/>
                  <a:gd name="connsiteX62" fmla="*/ 921 w 9750"/>
                  <a:gd name="connsiteY62" fmla="*/ 6100 h 10000"/>
                  <a:gd name="connsiteX63" fmla="*/ 649 w 9750"/>
                  <a:gd name="connsiteY63" fmla="*/ 5773 h 10000"/>
                  <a:gd name="connsiteX64" fmla="*/ 375 w 9750"/>
                  <a:gd name="connsiteY64" fmla="*/ 5425 h 10000"/>
                  <a:gd name="connsiteX65" fmla="*/ 103 w 9750"/>
                  <a:gd name="connsiteY65" fmla="*/ 5011 h 10000"/>
                  <a:gd name="connsiteX66" fmla="*/ 103 w 9750"/>
                  <a:gd name="connsiteY66" fmla="*/ 5011 h 10000"/>
                  <a:gd name="connsiteX67" fmla="*/ 63 w 9750"/>
                  <a:gd name="connsiteY67" fmla="*/ 4946 h 10000"/>
                  <a:gd name="connsiteX68" fmla="*/ 29 w 9750"/>
                  <a:gd name="connsiteY68" fmla="*/ 4946 h 10000"/>
                  <a:gd name="connsiteX69" fmla="*/ 0 w 9750"/>
                  <a:gd name="connsiteY69" fmla="*/ 4989 h 10000"/>
                  <a:gd name="connsiteX70" fmla="*/ 0 w 9750"/>
                  <a:gd name="connsiteY70" fmla="*/ 5054 h 10000"/>
                  <a:gd name="connsiteX71" fmla="*/ 11 w 9750"/>
                  <a:gd name="connsiteY71" fmla="*/ 5185 h 10000"/>
                  <a:gd name="connsiteX72" fmla="*/ 40 w 9750"/>
                  <a:gd name="connsiteY72" fmla="*/ 5338 h 10000"/>
                  <a:gd name="connsiteX73" fmla="*/ 103 w 9750"/>
                  <a:gd name="connsiteY73" fmla="*/ 5512 h 10000"/>
                  <a:gd name="connsiteX74" fmla="*/ 188 w 9750"/>
                  <a:gd name="connsiteY74" fmla="*/ 5752 h 10000"/>
                  <a:gd name="connsiteX75" fmla="*/ 188 w 9750"/>
                  <a:gd name="connsiteY75" fmla="*/ 5752 h 10000"/>
                  <a:gd name="connsiteX76" fmla="*/ 438 w 9750"/>
                  <a:gd name="connsiteY76" fmla="*/ 6187 h 10000"/>
                  <a:gd name="connsiteX0" fmla="*/ 449 w 9737"/>
                  <a:gd name="connsiteY0" fmla="*/ 6187 h 10000"/>
                  <a:gd name="connsiteX1" fmla="*/ 449 w 9737"/>
                  <a:gd name="connsiteY1" fmla="*/ 6187 h 10000"/>
                  <a:gd name="connsiteX2" fmla="*/ 794 w 9737"/>
                  <a:gd name="connsiteY2" fmla="*/ 6754 h 10000"/>
                  <a:gd name="connsiteX3" fmla="*/ 1137 w 9737"/>
                  <a:gd name="connsiteY3" fmla="*/ 7277 h 10000"/>
                  <a:gd name="connsiteX4" fmla="*/ 1482 w 9737"/>
                  <a:gd name="connsiteY4" fmla="*/ 7756 h 10000"/>
                  <a:gd name="connsiteX5" fmla="*/ 1826 w 9737"/>
                  <a:gd name="connsiteY5" fmla="*/ 8148 h 10000"/>
                  <a:gd name="connsiteX6" fmla="*/ 2170 w 9737"/>
                  <a:gd name="connsiteY6" fmla="*/ 8562 h 10000"/>
                  <a:gd name="connsiteX7" fmla="*/ 2515 w 9737"/>
                  <a:gd name="connsiteY7" fmla="*/ 8867 h 10000"/>
                  <a:gd name="connsiteX8" fmla="*/ 2853 w 9737"/>
                  <a:gd name="connsiteY8" fmla="*/ 9150 h 10000"/>
                  <a:gd name="connsiteX9" fmla="*/ 3192 w 9737"/>
                  <a:gd name="connsiteY9" fmla="*/ 9390 h 10000"/>
                  <a:gd name="connsiteX10" fmla="*/ 3529 w 9737"/>
                  <a:gd name="connsiteY10" fmla="*/ 9586 h 10000"/>
                  <a:gd name="connsiteX11" fmla="*/ 3874 w 9737"/>
                  <a:gd name="connsiteY11" fmla="*/ 9760 h 10000"/>
                  <a:gd name="connsiteX12" fmla="*/ 4206 w 9737"/>
                  <a:gd name="connsiteY12" fmla="*/ 9869 h 10000"/>
                  <a:gd name="connsiteX13" fmla="*/ 4538 w 9737"/>
                  <a:gd name="connsiteY13" fmla="*/ 9956 h 10000"/>
                  <a:gd name="connsiteX14" fmla="*/ 4877 w 9737"/>
                  <a:gd name="connsiteY14" fmla="*/ 10000 h 10000"/>
                  <a:gd name="connsiteX15" fmla="*/ 5210 w 9737"/>
                  <a:gd name="connsiteY15" fmla="*/ 10000 h 10000"/>
                  <a:gd name="connsiteX16" fmla="*/ 5543 w 9737"/>
                  <a:gd name="connsiteY16" fmla="*/ 9956 h 10000"/>
                  <a:gd name="connsiteX17" fmla="*/ 5863 w 9737"/>
                  <a:gd name="connsiteY17" fmla="*/ 9869 h 10000"/>
                  <a:gd name="connsiteX18" fmla="*/ 6184 w 9737"/>
                  <a:gd name="connsiteY18" fmla="*/ 9760 h 10000"/>
                  <a:gd name="connsiteX19" fmla="*/ 6506 w 9737"/>
                  <a:gd name="connsiteY19" fmla="*/ 9586 h 10000"/>
                  <a:gd name="connsiteX20" fmla="*/ 6819 w 9737"/>
                  <a:gd name="connsiteY20" fmla="*/ 9390 h 10000"/>
                  <a:gd name="connsiteX21" fmla="*/ 7129 w 9737"/>
                  <a:gd name="connsiteY21" fmla="*/ 9194 h 10000"/>
                  <a:gd name="connsiteX22" fmla="*/ 7444 w 9737"/>
                  <a:gd name="connsiteY22" fmla="*/ 8911 h 10000"/>
                  <a:gd name="connsiteX23" fmla="*/ 7742 w 9737"/>
                  <a:gd name="connsiteY23" fmla="*/ 8627 h 10000"/>
                  <a:gd name="connsiteX24" fmla="*/ 8045 w 9737"/>
                  <a:gd name="connsiteY24" fmla="*/ 8301 h 10000"/>
                  <a:gd name="connsiteX25" fmla="*/ 8331 w 9737"/>
                  <a:gd name="connsiteY25" fmla="*/ 7952 h 10000"/>
                  <a:gd name="connsiteX26" fmla="*/ 8623 w 9737"/>
                  <a:gd name="connsiteY26" fmla="*/ 7582 h 10000"/>
                  <a:gd name="connsiteX27" fmla="*/ 8914 w 9737"/>
                  <a:gd name="connsiteY27" fmla="*/ 7146 h 10000"/>
                  <a:gd name="connsiteX28" fmla="*/ 9195 w 9737"/>
                  <a:gd name="connsiteY28" fmla="*/ 6710 h 10000"/>
                  <a:gd name="connsiteX29" fmla="*/ 9469 w 9737"/>
                  <a:gd name="connsiteY29" fmla="*/ 6231 h 10000"/>
                  <a:gd name="connsiteX30" fmla="*/ 9737 w 9737"/>
                  <a:gd name="connsiteY30" fmla="*/ 5752 h 10000"/>
                  <a:gd name="connsiteX31" fmla="*/ 9696 w 9737"/>
                  <a:gd name="connsiteY31" fmla="*/ 0 h 10000"/>
                  <a:gd name="connsiteX32" fmla="*/ 9484 w 9737"/>
                  <a:gd name="connsiteY32" fmla="*/ 555 h 10000"/>
                  <a:gd name="connsiteX33" fmla="*/ 9428 w 9737"/>
                  <a:gd name="connsiteY33" fmla="*/ 697 h 10000"/>
                  <a:gd name="connsiteX34" fmla="*/ 9160 w 9737"/>
                  <a:gd name="connsiteY34" fmla="*/ 1329 h 10000"/>
                  <a:gd name="connsiteX35" fmla="*/ 8879 w 9737"/>
                  <a:gd name="connsiteY35" fmla="*/ 1939 h 10000"/>
                  <a:gd name="connsiteX36" fmla="*/ 8600 w 9737"/>
                  <a:gd name="connsiteY36" fmla="*/ 2527 h 10000"/>
                  <a:gd name="connsiteX37" fmla="*/ 8314 w 9737"/>
                  <a:gd name="connsiteY37" fmla="*/ 3094 h 10000"/>
                  <a:gd name="connsiteX38" fmla="*/ 8022 w 9737"/>
                  <a:gd name="connsiteY38" fmla="*/ 3617 h 10000"/>
                  <a:gd name="connsiteX39" fmla="*/ 7730 w 9737"/>
                  <a:gd name="connsiteY39" fmla="*/ 4096 h 10000"/>
                  <a:gd name="connsiteX40" fmla="*/ 7433 w 9737"/>
                  <a:gd name="connsiteY40" fmla="*/ 4532 h 10000"/>
                  <a:gd name="connsiteX41" fmla="*/ 7117 w 9737"/>
                  <a:gd name="connsiteY41" fmla="*/ 4946 h 10000"/>
                  <a:gd name="connsiteX42" fmla="*/ 6819 w 9737"/>
                  <a:gd name="connsiteY42" fmla="*/ 5338 h 10000"/>
                  <a:gd name="connsiteX43" fmla="*/ 6506 w 9737"/>
                  <a:gd name="connsiteY43" fmla="*/ 5708 h 10000"/>
                  <a:gd name="connsiteX44" fmla="*/ 6195 w 9737"/>
                  <a:gd name="connsiteY44" fmla="*/ 6035 h 10000"/>
                  <a:gd name="connsiteX45" fmla="*/ 5886 w 9737"/>
                  <a:gd name="connsiteY45" fmla="*/ 6296 h 10000"/>
                  <a:gd name="connsiteX46" fmla="*/ 5572 w 9737"/>
                  <a:gd name="connsiteY46" fmla="*/ 6536 h 10000"/>
                  <a:gd name="connsiteX47" fmla="*/ 5250 w 9737"/>
                  <a:gd name="connsiteY47" fmla="*/ 6776 h 10000"/>
                  <a:gd name="connsiteX48" fmla="*/ 4942 w 9737"/>
                  <a:gd name="connsiteY48" fmla="*/ 6993 h 10000"/>
                  <a:gd name="connsiteX49" fmla="*/ 4615 w 9737"/>
                  <a:gd name="connsiteY49" fmla="*/ 7102 h 10000"/>
                  <a:gd name="connsiteX50" fmla="*/ 4305 w 9737"/>
                  <a:gd name="connsiteY50" fmla="*/ 7233 h 10000"/>
                  <a:gd name="connsiteX51" fmla="*/ 3985 w 9737"/>
                  <a:gd name="connsiteY51" fmla="*/ 7298 h 10000"/>
                  <a:gd name="connsiteX52" fmla="*/ 3670 w 9737"/>
                  <a:gd name="connsiteY52" fmla="*/ 7342 h 10000"/>
                  <a:gd name="connsiteX53" fmla="*/ 3360 w 9737"/>
                  <a:gd name="connsiteY53" fmla="*/ 7342 h 10000"/>
                  <a:gd name="connsiteX54" fmla="*/ 3051 w 9737"/>
                  <a:gd name="connsiteY54" fmla="*/ 7342 h 10000"/>
                  <a:gd name="connsiteX55" fmla="*/ 2736 w 9737"/>
                  <a:gd name="connsiteY55" fmla="*/ 7277 h 10000"/>
                  <a:gd name="connsiteX56" fmla="*/ 2428 w 9737"/>
                  <a:gd name="connsiteY56" fmla="*/ 7190 h 10000"/>
                  <a:gd name="connsiteX57" fmla="*/ 2124 w 9737"/>
                  <a:gd name="connsiteY57" fmla="*/ 7037 h 10000"/>
                  <a:gd name="connsiteX58" fmla="*/ 1826 w 9737"/>
                  <a:gd name="connsiteY58" fmla="*/ 6863 h 10000"/>
                  <a:gd name="connsiteX59" fmla="*/ 1522 w 9737"/>
                  <a:gd name="connsiteY59" fmla="*/ 6667 h 10000"/>
                  <a:gd name="connsiteX60" fmla="*/ 1236 w 9737"/>
                  <a:gd name="connsiteY60" fmla="*/ 6383 h 10000"/>
                  <a:gd name="connsiteX61" fmla="*/ 945 w 9737"/>
                  <a:gd name="connsiteY61" fmla="*/ 6100 h 10000"/>
                  <a:gd name="connsiteX62" fmla="*/ 666 w 9737"/>
                  <a:gd name="connsiteY62" fmla="*/ 5773 h 10000"/>
                  <a:gd name="connsiteX63" fmla="*/ 385 w 9737"/>
                  <a:gd name="connsiteY63" fmla="*/ 5425 h 10000"/>
                  <a:gd name="connsiteX64" fmla="*/ 106 w 9737"/>
                  <a:gd name="connsiteY64" fmla="*/ 5011 h 10000"/>
                  <a:gd name="connsiteX65" fmla="*/ 106 w 9737"/>
                  <a:gd name="connsiteY65" fmla="*/ 5011 h 10000"/>
                  <a:gd name="connsiteX66" fmla="*/ 65 w 9737"/>
                  <a:gd name="connsiteY66" fmla="*/ 4946 h 10000"/>
                  <a:gd name="connsiteX67" fmla="*/ 30 w 9737"/>
                  <a:gd name="connsiteY67" fmla="*/ 4946 h 10000"/>
                  <a:gd name="connsiteX68" fmla="*/ 0 w 9737"/>
                  <a:gd name="connsiteY68" fmla="*/ 4989 h 10000"/>
                  <a:gd name="connsiteX69" fmla="*/ 0 w 9737"/>
                  <a:gd name="connsiteY69" fmla="*/ 5054 h 10000"/>
                  <a:gd name="connsiteX70" fmla="*/ 11 w 9737"/>
                  <a:gd name="connsiteY70" fmla="*/ 5185 h 10000"/>
                  <a:gd name="connsiteX71" fmla="*/ 41 w 9737"/>
                  <a:gd name="connsiteY71" fmla="*/ 5338 h 10000"/>
                  <a:gd name="connsiteX72" fmla="*/ 106 w 9737"/>
                  <a:gd name="connsiteY72" fmla="*/ 5512 h 10000"/>
                  <a:gd name="connsiteX73" fmla="*/ 193 w 9737"/>
                  <a:gd name="connsiteY73" fmla="*/ 5752 h 10000"/>
                  <a:gd name="connsiteX74" fmla="*/ 193 w 9737"/>
                  <a:gd name="connsiteY74" fmla="*/ 5752 h 10000"/>
                  <a:gd name="connsiteX75" fmla="*/ 449 w 9737"/>
                  <a:gd name="connsiteY75" fmla="*/ 6187 h 10000"/>
                  <a:gd name="connsiteX0" fmla="*/ 461 w 9958"/>
                  <a:gd name="connsiteY0" fmla="*/ 6187 h 10000"/>
                  <a:gd name="connsiteX1" fmla="*/ 461 w 9958"/>
                  <a:gd name="connsiteY1" fmla="*/ 6187 h 10000"/>
                  <a:gd name="connsiteX2" fmla="*/ 815 w 9958"/>
                  <a:gd name="connsiteY2" fmla="*/ 6754 h 10000"/>
                  <a:gd name="connsiteX3" fmla="*/ 1168 w 9958"/>
                  <a:gd name="connsiteY3" fmla="*/ 7277 h 10000"/>
                  <a:gd name="connsiteX4" fmla="*/ 1522 w 9958"/>
                  <a:gd name="connsiteY4" fmla="*/ 7756 h 10000"/>
                  <a:gd name="connsiteX5" fmla="*/ 1875 w 9958"/>
                  <a:gd name="connsiteY5" fmla="*/ 8148 h 10000"/>
                  <a:gd name="connsiteX6" fmla="*/ 2229 w 9958"/>
                  <a:gd name="connsiteY6" fmla="*/ 8562 h 10000"/>
                  <a:gd name="connsiteX7" fmla="*/ 2583 w 9958"/>
                  <a:gd name="connsiteY7" fmla="*/ 8867 h 10000"/>
                  <a:gd name="connsiteX8" fmla="*/ 2930 w 9958"/>
                  <a:gd name="connsiteY8" fmla="*/ 9150 h 10000"/>
                  <a:gd name="connsiteX9" fmla="*/ 3278 w 9958"/>
                  <a:gd name="connsiteY9" fmla="*/ 9390 h 10000"/>
                  <a:gd name="connsiteX10" fmla="*/ 3624 w 9958"/>
                  <a:gd name="connsiteY10" fmla="*/ 9586 h 10000"/>
                  <a:gd name="connsiteX11" fmla="*/ 3979 w 9958"/>
                  <a:gd name="connsiteY11" fmla="*/ 9760 h 10000"/>
                  <a:gd name="connsiteX12" fmla="*/ 4320 w 9958"/>
                  <a:gd name="connsiteY12" fmla="*/ 9869 h 10000"/>
                  <a:gd name="connsiteX13" fmla="*/ 4661 w 9958"/>
                  <a:gd name="connsiteY13" fmla="*/ 9956 h 10000"/>
                  <a:gd name="connsiteX14" fmla="*/ 5009 w 9958"/>
                  <a:gd name="connsiteY14" fmla="*/ 10000 h 10000"/>
                  <a:gd name="connsiteX15" fmla="*/ 5351 w 9958"/>
                  <a:gd name="connsiteY15" fmla="*/ 10000 h 10000"/>
                  <a:gd name="connsiteX16" fmla="*/ 5693 w 9958"/>
                  <a:gd name="connsiteY16" fmla="*/ 9956 h 10000"/>
                  <a:gd name="connsiteX17" fmla="*/ 6021 w 9958"/>
                  <a:gd name="connsiteY17" fmla="*/ 9869 h 10000"/>
                  <a:gd name="connsiteX18" fmla="*/ 6351 w 9958"/>
                  <a:gd name="connsiteY18" fmla="*/ 9760 h 10000"/>
                  <a:gd name="connsiteX19" fmla="*/ 6682 w 9958"/>
                  <a:gd name="connsiteY19" fmla="*/ 9586 h 10000"/>
                  <a:gd name="connsiteX20" fmla="*/ 7003 w 9958"/>
                  <a:gd name="connsiteY20" fmla="*/ 9390 h 10000"/>
                  <a:gd name="connsiteX21" fmla="*/ 7322 w 9958"/>
                  <a:gd name="connsiteY21" fmla="*/ 9194 h 10000"/>
                  <a:gd name="connsiteX22" fmla="*/ 7645 w 9958"/>
                  <a:gd name="connsiteY22" fmla="*/ 8911 h 10000"/>
                  <a:gd name="connsiteX23" fmla="*/ 7951 w 9958"/>
                  <a:gd name="connsiteY23" fmla="*/ 8627 h 10000"/>
                  <a:gd name="connsiteX24" fmla="*/ 8262 w 9958"/>
                  <a:gd name="connsiteY24" fmla="*/ 8301 h 10000"/>
                  <a:gd name="connsiteX25" fmla="*/ 8556 w 9958"/>
                  <a:gd name="connsiteY25" fmla="*/ 7952 h 10000"/>
                  <a:gd name="connsiteX26" fmla="*/ 8856 w 9958"/>
                  <a:gd name="connsiteY26" fmla="*/ 7582 h 10000"/>
                  <a:gd name="connsiteX27" fmla="*/ 9155 w 9958"/>
                  <a:gd name="connsiteY27" fmla="*/ 7146 h 10000"/>
                  <a:gd name="connsiteX28" fmla="*/ 9443 w 9958"/>
                  <a:gd name="connsiteY28" fmla="*/ 6710 h 10000"/>
                  <a:gd name="connsiteX29" fmla="*/ 9725 w 9958"/>
                  <a:gd name="connsiteY29" fmla="*/ 6231 h 10000"/>
                  <a:gd name="connsiteX30" fmla="*/ 9958 w 9958"/>
                  <a:gd name="connsiteY30" fmla="*/ 0 h 10000"/>
                  <a:gd name="connsiteX31" fmla="*/ 9740 w 9958"/>
                  <a:gd name="connsiteY31" fmla="*/ 555 h 10000"/>
                  <a:gd name="connsiteX32" fmla="*/ 9683 w 9958"/>
                  <a:gd name="connsiteY32" fmla="*/ 697 h 10000"/>
                  <a:gd name="connsiteX33" fmla="*/ 9407 w 9958"/>
                  <a:gd name="connsiteY33" fmla="*/ 1329 h 10000"/>
                  <a:gd name="connsiteX34" fmla="*/ 9119 w 9958"/>
                  <a:gd name="connsiteY34" fmla="*/ 1939 h 10000"/>
                  <a:gd name="connsiteX35" fmla="*/ 8832 w 9958"/>
                  <a:gd name="connsiteY35" fmla="*/ 2527 h 10000"/>
                  <a:gd name="connsiteX36" fmla="*/ 8539 w 9958"/>
                  <a:gd name="connsiteY36" fmla="*/ 3094 h 10000"/>
                  <a:gd name="connsiteX37" fmla="*/ 8239 w 9958"/>
                  <a:gd name="connsiteY37" fmla="*/ 3617 h 10000"/>
                  <a:gd name="connsiteX38" fmla="*/ 7939 w 9958"/>
                  <a:gd name="connsiteY38" fmla="*/ 4096 h 10000"/>
                  <a:gd name="connsiteX39" fmla="*/ 7634 w 9958"/>
                  <a:gd name="connsiteY39" fmla="*/ 4532 h 10000"/>
                  <a:gd name="connsiteX40" fmla="*/ 7309 w 9958"/>
                  <a:gd name="connsiteY40" fmla="*/ 4946 h 10000"/>
                  <a:gd name="connsiteX41" fmla="*/ 7003 w 9958"/>
                  <a:gd name="connsiteY41" fmla="*/ 5338 h 10000"/>
                  <a:gd name="connsiteX42" fmla="*/ 6682 w 9958"/>
                  <a:gd name="connsiteY42" fmla="*/ 5708 h 10000"/>
                  <a:gd name="connsiteX43" fmla="*/ 6362 w 9958"/>
                  <a:gd name="connsiteY43" fmla="*/ 6035 h 10000"/>
                  <a:gd name="connsiteX44" fmla="*/ 6045 w 9958"/>
                  <a:gd name="connsiteY44" fmla="*/ 6296 h 10000"/>
                  <a:gd name="connsiteX45" fmla="*/ 5723 w 9958"/>
                  <a:gd name="connsiteY45" fmla="*/ 6536 h 10000"/>
                  <a:gd name="connsiteX46" fmla="*/ 5392 w 9958"/>
                  <a:gd name="connsiteY46" fmla="*/ 6776 h 10000"/>
                  <a:gd name="connsiteX47" fmla="*/ 5075 w 9958"/>
                  <a:gd name="connsiteY47" fmla="*/ 6993 h 10000"/>
                  <a:gd name="connsiteX48" fmla="*/ 4740 w 9958"/>
                  <a:gd name="connsiteY48" fmla="*/ 7102 h 10000"/>
                  <a:gd name="connsiteX49" fmla="*/ 4421 w 9958"/>
                  <a:gd name="connsiteY49" fmla="*/ 7233 h 10000"/>
                  <a:gd name="connsiteX50" fmla="*/ 4093 w 9958"/>
                  <a:gd name="connsiteY50" fmla="*/ 7298 h 10000"/>
                  <a:gd name="connsiteX51" fmla="*/ 3769 w 9958"/>
                  <a:gd name="connsiteY51" fmla="*/ 7342 h 10000"/>
                  <a:gd name="connsiteX52" fmla="*/ 3451 w 9958"/>
                  <a:gd name="connsiteY52" fmla="*/ 7342 h 10000"/>
                  <a:gd name="connsiteX53" fmla="*/ 3133 w 9958"/>
                  <a:gd name="connsiteY53" fmla="*/ 7342 h 10000"/>
                  <a:gd name="connsiteX54" fmla="*/ 2810 w 9958"/>
                  <a:gd name="connsiteY54" fmla="*/ 7277 h 10000"/>
                  <a:gd name="connsiteX55" fmla="*/ 2494 w 9958"/>
                  <a:gd name="connsiteY55" fmla="*/ 7190 h 10000"/>
                  <a:gd name="connsiteX56" fmla="*/ 2181 w 9958"/>
                  <a:gd name="connsiteY56" fmla="*/ 7037 h 10000"/>
                  <a:gd name="connsiteX57" fmla="*/ 1875 w 9958"/>
                  <a:gd name="connsiteY57" fmla="*/ 6863 h 10000"/>
                  <a:gd name="connsiteX58" fmla="*/ 1563 w 9958"/>
                  <a:gd name="connsiteY58" fmla="*/ 6667 h 10000"/>
                  <a:gd name="connsiteX59" fmla="*/ 1269 w 9958"/>
                  <a:gd name="connsiteY59" fmla="*/ 6383 h 10000"/>
                  <a:gd name="connsiteX60" fmla="*/ 971 w 9958"/>
                  <a:gd name="connsiteY60" fmla="*/ 6100 h 10000"/>
                  <a:gd name="connsiteX61" fmla="*/ 684 w 9958"/>
                  <a:gd name="connsiteY61" fmla="*/ 5773 h 10000"/>
                  <a:gd name="connsiteX62" fmla="*/ 395 w 9958"/>
                  <a:gd name="connsiteY62" fmla="*/ 5425 h 10000"/>
                  <a:gd name="connsiteX63" fmla="*/ 109 w 9958"/>
                  <a:gd name="connsiteY63" fmla="*/ 5011 h 10000"/>
                  <a:gd name="connsiteX64" fmla="*/ 109 w 9958"/>
                  <a:gd name="connsiteY64" fmla="*/ 5011 h 10000"/>
                  <a:gd name="connsiteX65" fmla="*/ 67 w 9958"/>
                  <a:gd name="connsiteY65" fmla="*/ 4946 h 10000"/>
                  <a:gd name="connsiteX66" fmla="*/ 31 w 9958"/>
                  <a:gd name="connsiteY66" fmla="*/ 4946 h 10000"/>
                  <a:gd name="connsiteX67" fmla="*/ 0 w 9958"/>
                  <a:gd name="connsiteY67" fmla="*/ 4989 h 10000"/>
                  <a:gd name="connsiteX68" fmla="*/ 0 w 9958"/>
                  <a:gd name="connsiteY68" fmla="*/ 5054 h 10000"/>
                  <a:gd name="connsiteX69" fmla="*/ 11 w 9958"/>
                  <a:gd name="connsiteY69" fmla="*/ 5185 h 10000"/>
                  <a:gd name="connsiteX70" fmla="*/ 42 w 9958"/>
                  <a:gd name="connsiteY70" fmla="*/ 5338 h 10000"/>
                  <a:gd name="connsiteX71" fmla="*/ 109 w 9958"/>
                  <a:gd name="connsiteY71" fmla="*/ 5512 h 10000"/>
                  <a:gd name="connsiteX72" fmla="*/ 198 w 9958"/>
                  <a:gd name="connsiteY72" fmla="*/ 5752 h 10000"/>
                  <a:gd name="connsiteX73" fmla="*/ 198 w 9958"/>
                  <a:gd name="connsiteY73" fmla="*/ 5752 h 10000"/>
                  <a:gd name="connsiteX74" fmla="*/ 461 w 9958"/>
                  <a:gd name="connsiteY74" fmla="*/ 6187 h 10000"/>
                  <a:gd name="connsiteX0" fmla="*/ 463 w 10000"/>
                  <a:gd name="connsiteY0" fmla="*/ 6187 h 10000"/>
                  <a:gd name="connsiteX1" fmla="*/ 463 w 10000"/>
                  <a:gd name="connsiteY1" fmla="*/ 6187 h 10000"/>
                  <a:gd name="connsiteX2" fmla="*/ 818 w 10000"/>
                  <a:gd name="connsiteY2" fmla="*/ 6754 h 10000"/>
                  <a:gd name="connsiteX3" fmla="*/ 1173 w 10000"/>
                  <a:gd name="connsiteY3" fmla="*/ 7277 h 10000"/>
                  <a:gd name="connsiteX4" fmla="*/ 1528 w 10000"/>
                  <a:gd name="connsiteY4" fmla="*/ 7756 h 10000"/>
                  <a:gd name="connsiteX5" fmla="*/ 1883 w 10000"/>
                  <a:gd name="connsiteY5" fmla="*/ 8148 h 10000"/>
                  <a:gd name="connsiteX6" fmla="*/ 2238 w 10000"/>
                  <a:gd name="connsiteY6" fmla="*/ 8562 h 10000"/>
                  <a:gd name="connsiteX7" fmla="*/ 2594 w 10000"/>
                  <a:gd name="connsiteY7" fmla="*/ 8867 h 10000"/>
                  <a:gd name="connsiteX8" fmla="*/ 2942 w 10000"/>
                  <a:gd name="connsiteY8" fmla="*/ 9150 h 10000"/>
                  <a:gd name="connsiteX9" fmla="*/ 3292 w 10000"/>
                  <a:gd name="connsiteY9" fmla="*/ 9390 h 10000"/>
                  <a:gd name="connsiteX10" fmla="*/ 3639 w 10000"/>
                  <a:gd name="connsiteY10" fmla="*/ 9586 h 10000"/>
                  <a:gd name="connsiteX11" fmla="*/ 3996 w 10000"/>
                  <a:gd name="connsiteY11" fmla="*/ 9760 h 10000"/>
                  <a:gd name="connsiteX12" fmla="*/ 4338 w 10000"/>
                  <a:gd name="connsiteY12" fmla="*/ 9869 h 10000"/>
                  <a:gd name="connsiteX13" fmla="*/ 4681 w 10000"/>
                  <a:gd name="connsiteY13" fmla="*/ 9956 h 10000"/>
                  <a:gd name="connsiteX14" fmla="*/ 5030 w 10000"/>
                  <a:gd name="connsiteY14" fmla="*/ 10000 h 10000"/>
                  <a:gd name="connsiteX15" fmla="*/ 5374 w 10000"/>
                  <a:gd name="connsiteY15" fmla="*/ 10000 h 10000"/>
                  <a:gd name="connsiteX16" fmla="*/ 5717 w 10000"/>
                  <a:gd name="connsiteY16" fmla="*/ 9956 h 10000"/>
                  <a:gd name="connsiteX17" fmla="*/ 6046 w 10000"/>
                  <a:gd name="connsiteY17" fmla="*/ 9869 h 10000"/>
                  <a:gd name="connsiteX18" fmla="*/ 6378 w 10000"/>
                  <a:gd name="connsiteY18" fmla="*/ 9760 h 10000"/>
                  <a:gd name="connsiteX19" fmla="*/ 6710 w 10000"/>
                  <a:gd name="connsiteY19" fmla="*/ 9586 h 10000"/>
                  <a:gd name="connsiteX20" fmla="*/ 7033 w 10000"/>
                  <a:gd name="connsiteY20" fmla="*/ 9390 h 10000"/>
                  <a:gd name="connsiteX21" fmla="*/ 7353 w 10000"/>
                  <a:gd name="connsiteY21" fmla="*/ 9194 h 10000"/>
                  <a:gd name="connsiteX22" fmla="*/ 7677 w 10000"/>
                  <a:gd name="connsiteY22" fmla="*/ 8911 h 10000"/>
                  <a:gd name="connsiteX23" fmla="*/ 7985 w 10000"/>
                  <a:gd name="connsiteY23" fmla="*/ 8627 h 10000"/>
                  <a:gd name="connsiteX24" fmla="*/ 8297 w 10000"/>
                  <a:gd name="connsiteY24" fmla="*/ 8301 h 10000"/>
                  <a:gd name="connsiteX25" fmla="*/ 8592 w 10000"/>
                  <a:gd name="connsiteY25" fmla="*/ 7952 h 10000"/>
                  <a:gd name="connsiteX26" fmla="*/ 8893 w 10000"/>
                  <a:gd name="connsiteY26" fmla="*/ 7582 h 10000"/>
                  <a:gd name="connsiteX27" fmla="*/ 9194 w 10000"/>
                  <a:gd name="connsiteY27" fmla="*/ 7146 h 10000"/>
                  <a:gd name="connsiteX28" fmla="*/ 9483 w 10000"/>
                  <a:gd name="connsiteY28" fmla="*/ 6710 h 10000"/>
                  <a:gd name="connsiteX29" fmla="*/ 9793 w 10000"/>
                  <a:gd name="connsiteY29" fmla="*/ 6183 h 10000"/>
                  <a:gd name="connsiteX30" fmla="*/ 10000 w 10000"/>
                  <a:gd name="connsiteY30" fmla="*/ 0 h 10000"/>
                  <a:gd name="connsiteX31" fmla="*/ 9781 w 10000"/>
                  <a:gd name="connsiteY31" fmla="*/ 555 h 10000"/>
                  <a:gd name="connsiteX32" fmla="*/ 9724 w 10000"/>
                  <a:gd name="connsiteY32" fmla="*/ 697 h 10000"/>
                  <a:gd name="connsiteX33" fmla="*/ 9447 w 10000"/>
                  <a:gd name="connsiteY33" fmla="*/ 1329 h 10000"/>
                  <a:gd name="connsiteX34" fmla="*/ 9157 w 10000"/>
                  <a:gd name="connsiteY34" fmla="*/ 1939 h 10000"/>
                  <a:gd name="connsiteX35" fmla="*/ 8869 w 10000"/>
                  <a:gd name="connsiteY35" fmla="*/ 2527 h 10000"/>
                  <a:gd name="connsiteX36" fmla="*/ 8575 w 10000"/>
                  <a:gd name="connsiteY36" fmla="*/ 3094 h 10000"/>
                  <a:gd name="connsiteX37" fmla="*/ 8274 w 10000"/>
                  <a:gd name="connsiteY37" fmla="*/ 3617 h 10000"/>
                  <a:gd name="connsiteX38" fmla="*/ 7972 w 10000"/>
                  <a:gd name="connsiteY38" fmla="*/ 4096 h 10000"/>
                  <a:gd name="connsiteX39" fmla="*/ 7666 w 10000"/>
                  <a:gd name="connsiteY39" fmla="*/ 4532 h 10000"/>
                  <a:gd name="connsiteX40" fmla="*/ 7340 w 10000"/>
                  <a:gd name="connsiteY40" fmla="*/ 4946 h 10000"/>
                  <a:gd name="connsiteX41" fmla="*/ 7033 w 10000"/>
                  <a:gd name="connsiteY41" fmla="*/ 5338 h 10000"/>
                  <a:gd name="connsiteX42" fmla="*/ 6710 w 10000"/>
                  <a:gd name="connsiteY42" fmla="*/ 5708 h 10000"/>
                  <a:gd name="connsiteX43" fmla="*/ 6389 w 10000"/>
                  <a:gd name="connsiteY43" fmla="*/ 6035 h 10000"/>
                  <a:gd name="connsiteX44" fmla="*/ 6070 w 10000"/>
                  <a:gd name="connsiteY44" fmla="*/ 6296 h 10000"/>
                  <a:gd name="connsiteX45" fmla="*/ 5747 w 10000"/>
                  <a:gd name="connsiteY45" fmla="*/ 6536 h 10000"/>
                  <a:gd name="connsiteX46" fmla="*/ 5415 w 10000"/>
                  <a:gd name="connsiteY46" fmla="*/ 6776 h 10000"/>
                  <a:gd name="connsiteX47" fmla="*/ 5096 w 10000"/>
                  <a:gd name="connsiteY47" fmla="*/ 6993 h 10000"/>
                  <a:gd name="connsiteX48" fmla="*/ 4760 w 10000"/>
                  <a:gd name="connsiteY48" fmla="*/ 7102 h 10000"/>
                  <a:gd name="connsiteX49" fmla="*/ 4440 w 10000"/>
                  <a:gd name="connsiteY49" fmla="*/ 7233 h 10000"/>
                  <a:gd name="connsiteX50" fmla="*/ 4110 w 10000"/>
                  <a:gd name="connsiteY50" fmla="*/ 7298 h 10000"/>
                  <a:gd name="connsiteX51" fmla="*/ 3785 w 10000"/>
                  <a:gd name="connsiteY51" fmla="*/ 7342 h 10000"/>
                  <a:gd name="connsiteX52" fmla="*/ 3466 w 10000"/>
                  <a:gd name="connsiteY52" fmla="*/ 7342 h 10000"/>
                  <a:gd name="connsiteX53" fmla="*/ 3146 w 10000"/>
                  <a:gd name="connsiteY53" fmla="*/ 7342 h 10000"/>
                  <a:gd name="connsiteX54" fmla="*/ 2822 w 10000"/>
                  <a:gd name="connsiteY54" fmla="*/ 7277 h 10000"/>
                  <a:gd name="connsiteX55" fmla="*/ 2505 w 10000"/>
                  <a:gd name="connsiteY55" fmla="*/ 7190 h 10000"/>
                  <a:gd name="connsiteX56" fmla="*/ 2190 w 10000"/>
                  <a:gd name="connsiteY56" fmla="*/ 7037 h 10000"/>
                  <a:gd name="connsiteX57" fmla="*/ 1883 w 10000"/>
                  <a:gd name="connsiteY57" fmla="*/ 6863 h 10000"/>
                  <a:gd name="connsiteX58" fmla="*/ 1570 w 10000"/>
                  <a:gd name="connsiteY58" fmla="*/ 6667 h 10000"/>
                  <a:gd name="connsiteX59" fmla="*/ 1274 w 10000"/>
                  <a:gd name="connsiteY59" fmla="*/ 6383 h 10000"/>
                  <a:gd name="connsiteX60" fmla="*/ 975 w 10000"/>
                  <a:gd name="connsiteY60" fmla="*/ 6100 h 10000"/>
                  <a:gd name="connsiteX61" fmla="*/ 687 w 10000"/>
                  <a:gd name="connsiteY61" fmla="*/ 5773 h 10000"/>
                  <a:gd name="connsiteX62" fmla="*/ 397 w 10000"/>
                  <a:gd name="connsiteY62" fmla="*/ 5425 h 10000"/>
                  <a:gd name="connsiteX63" fmla="*/ 109 w 10000"/>
                  <a:gd name="connsiteY63" fmla="*/ 5011 h 10000"/>
                  <a:gd name="connsiteX64" fmla="*/ 109 w 10000"/>
                  <a:gd name="connsiteY64" fmla="*/ 5011 h 10000"/>
                  <a:gd name="connsiteX65" fmla="*/ 67 w 10000"/>
                  <a:gd name="connsiteY65" fmla="*/ 4946 h 10000"/>
                  <a:gd name="connsiteX66" fmla="*/ 31 w 10000"/>
                  <a:gd name="connsiteY66" fmla="*/ 4946 h 10000"/>
                  <a:gd name="connsiteX67" fmla="*/ 0 w 10000"/>
                  <a:gd name="connsiteY67" fmla="*/ 4989 h 10000"/>
                  <a:gd name="connsiteX68" fmla="*/ 0 w 10000"/>
                  <a:gd name="connsiteY68" fmla="*/ 5054 h 10000"/>
                  <a:gd name="connsiteX69" fmla="*/ 11 w 10000"/>
                  <a:gd name="connsiteY69" fmla="*/ 5185 h 10000"/>
                  <a:gd name="connsiteX70" fmla="*/ 42 w 10000"/>
                  <a:gd name="connsiteY70" fmla="*/ 5338 h 10000"/>
                  <a:gd name="connsiteX71" fmla="*/ 109 w 10000"/>
                  <a:gd name="connsiteY71" fmla="*/ 5512 h 10000"/>
                  <a:gd name="connsiteX72" fmla="*/ 199 w 10000"/>
                  <a:gd name="connsiteY72" fmla="*/ 5752 h 10000"/>
                  <a:gd name="connsiteX73" fmla="*/ 199 w 10000"/>
                  <a:gd name="connsiteY73" fmla="*/ 5752 h 10000"/>
                  <a:gd name="connsiteX74" fmla="*/ 463 w 10000"/>
                  <a:gd name="connsiteY74" fmla="*/ 6187 h 10000"/>
                  <a:gd name="connsiteX0" fmla="*/ 463 w 9814"/>
                  <a:gd name="connsiteY0" fmla="*/ 5632 h 9445"/>
                  <a:gd name="connsiteX1" fmla="*/ 463 w 9814"/>
                  <a:gd name="connsiteY1" fmla="*/ 5632 h 9445"/>
                  <a:gd name="connsiteX2" fmla="*/ 818 w 9814"/>
                  <a:gd name="connsiteY2" fmla="*/ 6199 h 9445"/>
                  <a:gd name="connsiteX3" fmla="*/ 1173 w 9814"/>
                  <a:gd name="connsiteY3" fmla="*/ 6722 h 9445"/>
                  <a:gd name="connsiteX4" fmla="*/ 1528 w 9814"/>
                  <a:gd name="connsiteY4" fmla="*/ 7201 h 9445"/>
                  <a:gd name="connsiteX5" fmla="*/ 1883 w 9814"/>
                  <a:gd name="connsiteY5" fmla="*/ 7593 h 9445"/>
                  <a:gd name="connsiteX6" fmla="*/ 2238 w 9814"/>
                  <a:gd name="connsiteY6" fmla="*/ 8007 h 9445"/>
                  <a:gd name="connsiteX7" fmla="*/ 2594 w 9814"/>
                  <a:gd name="connsiteY7" fmla="*/ 8312 h 9445"/>
                  <a:gd name="connsiteX8" fmla="*/ 2942 w 9814"/>
                  <a:gd name="connsiteY8" fmla="*/ 8595 h 9445"/>
                  <a:gd name="connsiteX9" fmla="*/ 3292 w 9814"/>
                  <a:gd name="connsiteY9" fmla="*/ 8835 h 9445"/>
                  <a:gd name="connsiteX10" fmla="*/ 3639 w 9814"/>
                  <a:gd name="connsiteY10" fmla="*/ 9031 h 9445"/>
                  <a:gd name="connsiteX11" fmla="*/ 3996 w 9814"/>
                  <a:gd name="connsiteY11" fmla="*/ 9205 h 9445"/>
                  <a:gd name="connsiteX12" fmla="*/ 4338 w 9814"/>
                  <a:gd name="connsiteY12" fmla="*/ 9314 h 9445"/>
                  <a:gd name="connsiteX13" fmla="*/ 4681 w 9814"/>
                  <a:gd name="connsiteY13" fmla="*/ 9401 h 9445"/>
                  <a:gd name="connsiteX14" fmla="*/ 5030 w 9814"/>
                  <a:gd name="connsiteY14" fmla="*/ 9445 h 9445"/>
                  <a:gd name="connsiteX15" fmla="*/ 5374 w 9814"/>
                  <a:gd name="connsiteY15" fmla="*/ 9445 h 9445"/>
                  <a:gd name="connsiteX16" fmla="*/ 5717 w 9814"/>
                  <a:gd name="connsiteY16" fmla="*/ 9401 h 9445"/>
                  <a:gd name="connsiteX17" fmla="*/ 6046 w 9814"/>
                  <a:gd name="connsiteY17" fmla="*/ 9314 h 9445"/>
                  <a:gd name="connsiteX18" fmla="*/ 6378 w 9814"/>
                  <a:gd name="connsiteY18" fmla="*/ 9205 h 9445"/>
                  <a:gd name="connsiteX19" fmla="*/ 6710 w 9814"/>
                  <a:gd name="connsiteY19" fmla="*/ 9031 h 9445"/>
                  <a:gd name="connsiteX20" fmla="*/ 7033 w 9814"/>
                  <a:gd name="connsiteY20" fmla="*/ 8835 h 9445"/>
                  <a:gd name="connsiteX21" fmla="*/ 7353 w 9814"/>
                  <a:gd name="connsiteY21" fmla="*/ 8639 h 9445"/>
                  <a:gd name="connsiteX22" fmla="*/ 7677 w 9814"/>
                  <a:gd name="connsiteY22" fmla="*/ 8356 h 9445"/>
                  <a:gd name="connsiteX23" fmla="*/ 7985 w 9814"/>
                  <a:gd name="connsiteY23" fmla="*/ 8072 h 9445"/>
                  <a:gd name="connsiteX24" fmla="*/ 8297 w 9814"/>
                  <a:gd name="connsiteY24" fmla="*/ 7746 h 9445"/>
                  <a:gd name="connsiteX25" fmla="*/ 8592 w 9814"/>
                  <a:gd name="connsiteY25" fmla="*/ 7397 h 9445"/>
                  <a:gd name="connsiteX26" fmla="*/ 8893 w 9814"/>
                  <a:gd name="connsiteY26" fmla="*/ 7027 h 9445"/>
                  <a:gd name="connsiteX27" fmla="*/ 9194 w 9814"/>
                  <a:gd name="connsiteY27" fmla="*/ 6591 h 9445"/>
                  <a:gd name="connsiteX28" fmla="*/ 9483 w 9814"/>
                  <a:gd name="connsiteY28" fmla="*/ 6155 h 9445"/>
                  <a:gd name="connsiteX29" fmla="*/ 9793 w 9814"/>
                  <a:gd name="connsiteY29" fmla="*/ 5628 h 9445"/>
                  <a:gd name="connsiteX30" fmla="*/ 9781 w 9814"/>
                  <a:gd name="connsiteY30" fmla="*/ 0 h 9445"/>
                  <a:gd name="connsiteX31" fmla="*/ 9724 w 9814"/>
                  <a:gd name="connsiteY31" fmla="*/ 142 h 9445"/>
                  <a:gd name="connsiteX32" fmla="*/ 9447 w 9814"/>
                  <a:gd name="connsiteY32" fmla="*/ 774 h 9445"/>
                  <a:gd name="connsiteX33" fmla="*/ 9157 w 9814"/>
                  <a:gd name="connsiteY33" fmla="*/ 1384 h 9445"/>
                  <a:gd name="connsiteX34" fmla="*/ 8869 w 9814"/>
                  <a:gd name="connsiteY34" fmla="*/ 1972 h 9445"/>
                  <a:gd name="connsiteX35" fmla="*/ 8575 w 9814"/>
                  <a:gd name="connsiteY35" fmla="*/ 2539 h 9445"/>
                  <a:gd name="connsiteX36" fmla="*/ 8274 w 9814"/>
                  <a:gd name="connsiteY36" fmla="*/ 3062 h 9445"/>
                  <a:gd name="connsiteX37" fmla="*/ 7972 w 9814"/>
                  <a:gd name="connsiteY37" fmla="*/ 3541 h 9445"/>
                  <a:gd name="connsiteX38" fmla="*/ 7666 w 9814"/>
                  <a:gd name="connsiteY38" fmla="*/ 3977 h 9445"/>
                  <a:gd name="connsiteX39" fmla="*/ 7340 w 9814"/>
                  <a:gd name="connsiteY39" fmla="*/ 4391 h 9445"/>
                  <a:gd name="connsiteX40" fmla="*/ 7033 w 9814"/>
                  <a:gd name="connsiteY40" fmla="*/ 4783 h 9445"/>
                  <a:gd name="connsiteX41" fmla="*/ 6710 w 9814"/>
                  <a:gd name="connsiteY41" fmla="*/ 5153 h 9445"/>
                  <a:gd name="connsiteX42" fmla="*/ 6389 w 9814"/>
                  <a:gd name="connsiteY42" fmla="*/ 5480 h 9445"/>
                  <a:gd name="connsiteX43" fmla="*/ 6070 w 9814"/>
                  <a:gd name="connsiteY43" fmla="*/ 5741 h 9445"/>
                  <a:gd name="connsiteX44" fmla="*/ 5747 w 9814"/>
                  <a:gd name="connsiteY44" fmla="*/ 5981 h 9445"/>
                  <a:gd name="connsiteX45" fmla="*/ 5415 w 9814"/>
                  <a:gd name="connsiteY45" fmla="*/ 6221 h 9445"/>
                  <a:gd name="connsiteX46" fmla="*/ 5096 w 9814"/>
                  <a:gd name="connsiteY46" fmla="*/ 6438 h 9445"/>
                  <a:gd name="connsiteX47" fmla="*/ 4760 w 9814"/>
                  <a:gd name="connsiteY47" fmla="*/ 6547 h 9445"/>
                  <a:gd name="connsiteX48" fmla="*/ 4440 w 9814"/>
                  <a:gd name="connsiteY48" fmla="*/ 6678 h 9445"/>
                  <a:gd name="connsiteX49" fmla="*/ 4110 w 9814"/>
                  <a:gd name="connsiteY49" fmla="*/ 6743 h 9445"/>
                  <a:gd name="connsiteX50" fmla="*/ 3785 w 9814"/>
                  <a:gd name="connsiteY50" fmla="*/ 6787 h 9445"/>
                  <a:gd name="connsiteX51" fmla="*/ 3466 w 9814"/>
                  <a:gd name="connsiteY51" fmla="*/ 6787 h 9445"/>
                  <a:gd name="connsiteX52" fmla="*/ 3146 w 9814"/>
                  <a:gd name="connsiteY52" fmla="*/ 6787 h 9445"/>
                  <a:gd name="connsiteX53" fmla="*/ 2822 w 9814"/>
                  <a:gd name="connsiteY53" fmla="*/ 6722 h 9445"/>
                  <a:gd name="connsiteX54" fmla="*/ 2505 w 9814"/>
                  <a:gd name="connsiteY54" fmla="*/ 6635 h 9445"/>
                  <a:gd name="connsiteX55" fmla="*/ 2190 w 9814"/>
                  <a:gd name="connsiteY55" fmla="*/ 6482 h 9445"/>
                  <a:gd name="connsiteX56" fmla="*/ 1883 w 9814"/>
                  <a:gd name="connsiteY56" fmla="*/ 6308 h 9445"/>
                  <a:gd name="connsiteX57" fmla="*/ 1570 w 9814"/>
                  <a:gd name="connsiteY57" fmla="*/ 6112 h 9445"/>
                  <a:gd name="connsiteX58" fmla="*/ 1274 w 9814"/>
                  <a:gd name="connsiteY58" fmla="*/ 5828 h 9445"/>
                  <a:gd name="connsiteX59" fmla="*/ 975 w 9814"/>
                  <a:gd name="connsiteY59" fmla="*/ 5545 h 9445"/>
                  <a:gd name="connsiteX60" fmla="*/ 687 w 9814"/>
                  <a:gd name="connsiteY60" fmla="*/ 5218 h 9445"/>
                  <a:gd name="connsiteX61" fmla="*/ 397 w 9814"/>
                  <a:gd name="connsiteY61" fmla="*/ 4870 h 9445"/>
                  <a:gd name="connsiteX62" fmla="*/ 109 w 9814"/>
                  <a:gd name="connsiteY62" fmla="*/ 4456 h 9445"/>
                  <a:gd name="connsiteX63" fmla="*/ 109 w 9814"/>
                  <a:gd name="connsiteY63" fmla="*/ 4456 h 9445"/>
                  <a:gd name="connsiteX64" fmla="*/ 67 w 9814"/>
                  <a:gd name="connsiteY64" fmla="*/ 4391 h 9445"/>
                  <a:gd name="connsiteX65" fmla="*/ 31 w 9814"/>
                  <a:gd name="connsiteY65" fmla="*/ 4391 h 9445"/>
                  <a:gd name="connsiteX66" fmla="*/ 0 w 9814"/>
                  <a:gd name="connsiteY66" fmla="*/ 4434 h 9445"/>
                  <a:gd name="connsiteX67" fmla="*/ 0 w 9814"/>
                  <a:gd name="connsiteY67" fmla="*/ 4499 h 9445"/>
                  <a:gd name="connsiteX68" fmla="*/ 11 w 9814"/>
                  <a:gd name="connsiteY68" fmla="*/ 4630 h 9445"/>
                  <a:gd name="connsiteX69" fmla="*/ 42 w 9814"/>
                  <a:gd name="connsiteY69" fmla="*/ 4783 h 9445"/>
                  <a:gd name="connsiteX70" fmla="*/ 109 w 9814"/>
                  <a:gd name="connsiteY70" fmla="*/ 4957 h 9445"/>
                  <a:gd name="connsiteX71" fmla="*/ 199 w 9814"/>
                  <a:gd name="connsiteY71" fmla="*/ 5197 h 9445"/>
                  <a:gd name="connsiteX72" fmla="*/ 199 w 9814"/>
                  <a:gd name="connsiteY72" fmla="*/ 5197 h 9445"/>
                  <a:gd name="connsiteX73" fmla="*/ 463 w 9814"/>
                  <a:gd name="connsiteY73" fmla="*/ 5632 h 9445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5476 w 10001"/>
                  <a:gd name="connsiteY15" fmla="*/ 10000 h 10000"/>
                  <a:gd name="connsiteX16" fmla="*/ 6161 w 10001"/>
                  <a:gd name="connsiteY16" fmla="*/ 9861 h 10000"/>
                  <a:gd name="connsiteX17" fmla="*/ 6499 w 10001"/>
                  <a:gd name="connsiteY17" fmla="*/ 9746 h 10000"/>
                  <a:gd name="connsiteX18" fmla="*/ 6837 w 10001"/>
                  <a:gd name="connsiteY18" fmla="*/ 9562 h 10000"/>
                  <a:gd name="connsiteX19" fmla="*/ 7166 w 10001"/>
                  <a:gd name="connsiteY19" fmla="*/ 9354 h 10000"/>
                  <a:gd name="connsiteX20" fmla="*/ 7492 w 10001"/>
                  <a:gd name="connsiteY20" fmla="*/ 9147 h 10000"/>
                  <a:gd name="connsiteX21" fmla="*/ 7822 w 10001"/>
                  <a:gd name="connsiteY21" fmla="*/ 8847 h 10000"/>
                  <a:gd name="connsiteX22" fmla="*/ 8136 w 10001"/>
                  <a:gd name="connsiteY22" fmla="*/ 8546 h 10000"/>
                  <a:gd name="connsiteX23" fmla="*/ 8454 w 10001"/>
                  <a:gd name="connsiteY23" fmla="*/ 8201 h 10000"/>
                  <a:gd name="connsiteX24" fmla="*/ 8755 w 10001"/>
                  <a:gd name="connsiteY24" fmla="*/ 7832 h 10000"/>
                  <a:gd name="connsiteX25" fmla="*/ 9062 w 10001"/>
                  <a:gd name="connsiteY25" fmla="*/ 7440 h 10000"/>
                  <a:gd name="connsiteX26" fmla="*/ 9368 w 10001"/>
                  <a:gd name="connsiteY26" fmla="*/ 6978 h 10000"/>
                  <a:gd name="connsiteX27" fmla="*/ 9663 w 10001"/>
                  <a:gd name="connsiteY27" fmla="*/ 6517 h 10000"/>
                  <a:gd name="connsiteX28" fmla="*/ 9979 w 10001"/>
                  <a:gd name="connsiteY28" fmla="*/ 5959 h 10000"/>
                  <a:gd name="connsiteX29" fmla="*/ 9966 w 10001"/>
                  <a:gd name="connsiteY29" fmla="*/ 0 h 10000"/>
                  <a:gd name="connsiteX30" fmla="*/ 9908 w 10001"/>
                  <a:gd name="connsiteY30" fmla="*/ 150 h 10000"/>
                  <a:gd name="connsiteX31" fmla="*/ 9626 w 10001"/>
                  <a:gd name="connsiteY31" fmla="*/ 819 h 10000"/>
                  <a:gd name="connsiteX32" fmla="*/ 9331 w 10001"/>
                  <a:gd name="connsiteY32" fmla="*/ 1465 h 10000"/>
                  <a:gd name="connsiteX33" fmla="*/ 9037 w 10001"/>
                  <a:gd name="connsiteY33" fmla="*/ 2088 h 10000"/>
                  <a:gd name="connsiteX34" fmla="*/ 8738 w 10001"/>
                  <a:gd name="connsiteY34" fmla="*/ 2688 h 10000"/>
                  <a:gd name="connsiteX35" fmla="*/ 8431 w 10001"/>
                  <a:gd name="connsiteY35" fmla="*/ 3242 h 10000"/>
                  <a:gd name="connsiteX36" fmla="*/ 8123 w 10001"/>
                  <a:gd name="connsiteY36" fmla="*/ 3749 h 10000"/>
                  <a:gd name="connsiteX37" fmla="*/ 7811 w 10001"/>
                  <a:gd name="connsiteY37" fmla="*/ 4211 h 10000"/>
                  <a:gd name="connsiteX38" fmla="*/ 7479 w 10001"/>
                  <a:gd name="connsiteY38" fmla="*/ 4649 h 10000"/>
                  <a:gd name="connsiteX39" fmla="*/ 7166 w 10001"/>
                  <a:gd name="connsiteY39" fmla="*/ 5064 h 10000"/>
                  <a:gd name="connsiteX40" fmla="*/ 6837 w 10001"/>
                  <a:gd name="connsiteY40" fmla="*/ 5456 h 10000"/>
                  <a:gd name="connsiteX41" fmla="*/ 6510 w 10001"/>
                  <a:gd name="connsiteY41" fmla="*/ 5802 h 10000"/>
                  <a:gd name="connsiteX42" fmla="*/ 6185 w 10001"/>
                  <a:gd name="connsiteY42" fmla="*/ 6078 h 10000"/>
                  <a:gd name="connsiteX43" fmla="*/ 5856 w 10001"/>
                  <a:gd name="connsiteY43" fmla="*/ 6332 h 10000"/>
                  <a:gd name="connsiteX44" fmla="*/ 5518 w 10001"/>
                  <a:gd name="connsiteY44" fmla="*/ 6587 h 10000"/>
                  <a:gd name="connsiteX45" fmla="*/ 5193 w 10001"/>
                  <a:gd name="connsiteY45" fmla="*/ 6816 h 10000"/>
                  <a:gd name="connsiteX46" fmla="*/ 4850 w 10001"/>
                  <a:gd name="connsiteY46" fmla="*/ 6932 h 10000"/>
                  <a:gd name="connsiteX47" fmla="*/ 4524 w 10001"/>
                  <a:gd name="connsiteY47" fmla="*/ 7070 h 10000"/>
                  <a:gd name="connsiteX48" fmla="*/ 4188 w 10001"/>
                  <a:gd name="connsiteY48" fmla="*/ 7139 h 10000"/>
                  <a:gd name="connsiteX49" fmla="*/ 3857 w 10001"/>
                  <a:gd name="connsiteY49" fmla="*/ 7186 h 10000"/>
                  <a:gd name="connsiteX50" fmla="*/ 3532 w 10001"/>
                  <a:gd name="connsiteY50" fmla="*/ 7186 h 10000"/>
                  <a:gd name="connsiteX51" fmla="*/ 3206 w 10001"/>
                  <a:gd name="connsiteY51" fmla="*/ 7186 h 10000"/>
                  <a:gd name="connsiteX52" fmla="*/ 2875 w 10001"/>
                  <a:gd name="connsiteY52" fmla="*/ 7117 h 10000"/>
                  <a:gd name="connsiteX53" fmla="*/ 2552 w 10001"/>
                  <a:gd name="connsiteY53" fmla="*/ 7025 h 10000"/>
                  <a:gd name="connsiteX54" fmla="*/ 2232 w 10001"/>
                  <a:gd name="connsiteY54" fmla="*/ 6863 h 10000"/>
                  <a:gd name="connsiteX55" fmla="*/ 1919 w 10001"/>
                  <a:gd name="connsiteY55" fmla="*/ 6679 h 10000"/>
                  <a:gd name="connsiteX56" fmla="*/ 1600 w 10001"/>
                  <a:gd name="connsiteY56" fmla="*/ 6471 h 10000"/>
                  <a:gd name="connsiteX57" fmla="*/ 1298 w 10001"/>
                  <a:gd name="connsiteY57" fmla="*/ 6170 h 10000"/>
                  <a:gd name="connsiteX58" fmla="*/ 993 w 10001"/>
                  <a:gd name="connsiteY58" fmla="*/ 5871 h 10000"/>
                  <a:gd name="connsiteX59" fmla="*/ 700 w 10001"/>
                  <a:gd name="connsiteY59" fmla="*/ 5525 h 10000"/>
                  <a:gd name="connsiteX60" fmla="*/ 405 w 10001"/>
                  <a:gd name="connsiteY60" fmla="*/ 5156 h 10000"/>
                  <a:gd name="connsiteX61" fmla="*/ 111 w 10001"/>
                  <a:gd name="connsiteY61" fmla="*/ 4718 h 10000"/>
                  <a:gd name="connsiteX62" fmla="*/ 111 w 10001"/>
                  <a:gd name="connsiteY62" fmla="*/ 4718 h 10000"/>
                  <a:gd name="connsiteX63" fmla="*/ 68 w 10001"/>
                  <a:gd name="connsiteY63" fmla="*/ 4649 h 10000"/>
                  <a:gd name="connsiteX64" fmla="*/ 32 w 10001"/>
                  <a:gd name="connsiteY64" fmla="*/ 4649 h 10000"/>
                  <a:gd name="connsiteX65" fmla="*/ 0 w 10001"/>
                  <a:gd name="connsiteY65" fmla="*/ 4695 h 10000"/>
                  <a:gd name="connsiteX66" fmla="*/ 0 w 10001"/>
                  <a:gd name="connsiteY66" fmla="*/ 4763 h 10000"/>
                  <a:gd name="connsiteX67" fmla="*/ 11 w 10001"/>
                  <a:gd name="connsiteY67" fmla="*/ 4902 h 10000"/>
                  <a:gd name="connsiteX68" fmla="*/ 43 w 10001"/>
                  <a:gd name="connsiteY68" fmla="*/ 5064 h 10000"/>
                  <a:gd name="connsiteX69" fmla="*/ 111 w 10001"/>
                  <a:gd name="connsiteY69" fmla="*/ 5248 h 10000"/>
                  <a:gd name="connsiteX70" fmla="*/ 203 w 10001"/>
                  <a:gd name="connsiteY70" fmla="*/ 5502 h 10000"/>
                  <a:gd name="connsiteX71" fmla="*/ 203 w 10001"/>
                  <a:gd name="connsiteY71" fmla="*/ 5502 h 10000"/>
                  <a:gd name="connsiteX72" fmla="*/ 472 w 10001"/>
                  <a:gd name="connsiteY72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354 w 10001"/>
                  <a:gd name="connsiteY9" fmla="*/ 9354 h 10000"/>
                  <a:gd name="connsiteX10" fmla="*/ 3708 w 10001"/>
                  <a:gd name="connsiteY10" fmla="*/ 9562 h 10000"/>
                  <a:gd name="connsiteX11" fmla="*/ 4072 w 10001"/>
                  <a:gd name="connsiteY11" fmla="*/ 9746 h 10000"/>
                  <a:gd name="connsiteX12" fmla="*/ 4420 w 10001"/>
                  <a:gd name="connsiteY12" fmla="*/ 9861 h 10000"/>
                  <a:gd name="connsiteX13" fmla="*/ 4770 w 10001"/>
                  <a:gd name="connsiteY13" fmla="*/ 9953 h 10000"/>
                  <a:gd name="connsiteX14" fmla="*/ 5125 w 10001"/>
                  <a:gd name="connsiteY14" fmla="*/ 10000 h 10000"/>
                  <a:gd name="connsiteX15" fmla="*/ 6161 w 10001"/>
                  <a:gd name="connsiteY15" fmla="*/ 9861 h 10000"/>
                  <a:gd name="connsiteX16" fmla="*/ 6499 w 10001"/>
                  <a:gd name="connsiteY16" fmla="*/ 9746 h 10000"/>
                  <a:gd name="connsiteX17" fmla="*/ 6837 w 10001"/>
                  <a:gd name="connsiteY17" fmla="*/ 9562 h 10000"/>
                  <a:gd name="connsiteX18" fmla="*/ 7166 w 10001"/>
                  <a:gd name="connsiteY18" fmla="*/ 9354 h 10000"/>
                  <a:gd name="connsiteX19" fmla="*/ 7492 w 10001"/>
                  <a:gd name="connsiteY19" fmla="*/ 9147 h 10000"/>
                  <a:gd name="connsiteX20" fmla="*/ 7822 w 10001"/>
                  <a:gd name="connsiteY20" fmla="*/ 8847 h 10000"/>
                  <a:gd name="connsiteX21" fmla="*/ 8136 w 10001"/>
                  <a:gd name="connsiteY21" fmla="*/ 8546 h 10000"/>
                  <a:gd name="connsiteX22" fmla="*/ 8454 w 10001"/>
                  <a:gd name="connsiteY22" fmla="*/ 8201 h 10000"/>
                  <a:gd name="connsiteX23" fmla="*/ 8755 w 10001"/>
                  <a:gd name="connsiteY23" fmla="*/ 7832 h 10000"/>
                  <a:gd name="connsiteX24" fmla="*/ 9062 w 10001"/>
                  <a:gd name="connsiteY24" fmla="*/ 7440 h 10000"/>
                  <a:gd name="connsiteX25" fmla="*/ 9368 w 10001"/>
                  <a:gd name="connsiteY25" fmla="*/ 6978 h 10000"/>
                  <a:gd name="connsiteX26" fmla="*/ 9663 w 10001"/>
                  <a:gd name="connsiteY26" fmla="*/ 6517 h 10000"/>
                  <a:gd name="connsiteX27" fmla="*/ 9979 w 10001"/>
                  <a:gd name="connsiteY27" fmla="*/ 5959 h 10000"/>
                  <a:gd name="connsiteX28" fmla="*/ 9966 w 10001"/>
                  <a:gd name="connsiteY28" fmla="*/ 0 h 10000"/>
                  <a:gd name="connsiteX29" fmla="*/ 9908 w 10001"/>
                  <a:gd name="connsiteY29" fmla="*/ 150 h 10000"/>
                  <a:gd name="connsiteX30" fmla="*/ 9626 w 10001"/>
                  <a:gd name="connsiteY30" fmla="*/ 819 h 10000"/>
                  <a:gd name="connsiteX31" fmla="*/ 9331 w 10001"/>
                  <a:gd name="connsiteY31" fmla="*/ 1465 h 10000"/>
                  <a:gd name="connsiteX32" fmla="*/ 9037 w 10001"/>
                  <a:gd name="connsiteY32" fmla="*/ 2088 h 10000"/>
                  <a:gd name="connsiteX33" fmla="*/ 8738 w 10001"/>
                  <a:gd name="connsiteY33" fmla="*/ 2688 h 10000"/>
                  <a:gd name="connsiteX34" fmla="*/ 8431 w 10001"/>
                  <a:gd name="connsiteY34" fmla="*/ 3242 h 10000"/>
                  <a:gd name="connsiteX35" fmla="*/ 8123 w 10001"/>
                  <a:gd name="connsiteY35" fmla="*/ 3749 h 10000"/>
                  <a:gd name="connsiteX36" fmla="*/ 7811 w 10001"/>
                  <a:gd name="connsiteY36" fmla="*/ 4211 h 10000"/>
                  <a:gd name="connsiteX37" fmla="*/ 7479 w 10001"/>
                  <a:gd name="connsiteY37" fmla="*/ 4649 h 10000"/>
                  <a:gd name="connsiteX38" fmla="*/ 7166 w 10001"/>
                  <a:gd name="connsiteY38" fmla="*/ 5064 h 10000"/>
                  <a:gd name="connsiteX39" fmla="*/ 6837 w 10001"/>
                  <a:gd name="connsiteY39" fmla="*/ 5456 h 10000"/>
                  <a:gd name="connsiteX40" fmla="*/ 6510 w 10001"/>
                  <a:gd name="connsiteY40" fmla="*/ 5802 h 10000"/>
                  <a:gd name="connsiteX41" fmla="*/ 6185 w 10001"/>
                  <a:gd name="connsiteY41" fmla="*/ 6078 h 10000"/>
                  <a:gd name="connsiteX42" fmla="*/ 5856 w 10001"/>
                  <a:gd name="connsiteY42" fmla="*/ 6332 h 10000"/>
                  <a:gd name="connsiteX43" fmla="*/ 5518 w 10001"/>
                  <a:gd name="connsiteY43" fmla="*/ 6587 h 10000"/>
                  <a:gd name="connsiteX44" fmla="*/ 5193 w 10001"/>
                  <a:gd name="connsiteY44" fmla="*/ 6816 h 10000"/>
                  <a:gd name="connsiteX45" fmla="*/ 4850 w 10001"/>
                  <a:gd name="connsiteY45" fmla="*/ 6932 h 10000"/>
                  <a:gd name="connsiteX46" fmla="*/ 4524 w 10001"/>
                  <a:gd name="connsiteY46" fmla="*/ 7070 h 10000"/>
                  <a:gd name="connsiteX47" fmla="*/ 4188 w 10001"/>
                  <a:gd name="connsiteY47" fmla="*/ 7139 h 10000"/>
                  <a:gd name="connsiteX48" fmla="*/ 3857 w 10001"/>
                  <a:gd name="connsiteY48" fmla="*/ 7186 h 10000"/>
                  <a:gd name="connsiteX49" fmla="*/ 3532 w 10001"/>
                  <a:gd name="connsiteY49" fmla="*/ 7186 h 10000"/>
                  <a:gd name="connsiteX50" fmla="*/ 3206 w 10001"/>
                  <a:gd name="connsiteY50" fmla="*/ 7186 h 10000"/>
                  <a:gd name="connsiteX51" fmla="*/ 2875 w 10001"/>
                  <a:gd name="connsiteY51" fmla="*/ 7117 h 10000"/>
                  <a:gd name="connsiteX52" fmla="*/ 2552 w 10001"/>
                  <a:gd name="connsiteY52" fmla="*/ 7025 h 10000"/>
                  <a:gd name="connsiteX53" fmla="*/ 2232 w 10001"/>
                  <a:gd name="connsiteY53" fmla="*/ 6863 h 10000"/>
                  <a:gd name="connsiteX54" fmla="*/ 1919 w 10001"/>
                  <a:gd name="connsiteY54" fmla="*/ 6679 h 10000"/>
                  <a:gd name="connsiteX55" fmla="*/ 1600 w 10001"/>
                  <a:gd name="connsiteY55" fmla="*/ 6471 h 10000"/>
                  <a:gd name="connsiteX56" fmla="*/ 1298 w 10001"/>
                  <a:gd name="connsiteY56" fmla="*/ 6170 h 10000"/>
                  <a:gd name="connsiteX57" fmla="*/ 993 w 10001"/>
                  <a:gd name="connsiteY57" fmla="*/ 5871 h 10000"/>
                  <a:gd name="connsiteX58" fmla="*/ 700 w 10001"/>
                  <a:gd name="connsiteY58" fmla="*/ 5525 h 10000"/>
                  <a:gd name="connsiteX59" fmla="*/ 405 w 10001"/>
                  <a:gd name="connsiteY59" fmla="*/ 5156 h 10000"/>
                  <a:gd name="connsiteX60" fmla="*/ 111 w 10001"/>
                  <a:gd name="connsiteY60" fmla="*/ 4718 h 10000"/>
                  <a:gd name="connsiteX61" fmla="*/ 111 w 10001"/>
                  <a:gd name="connsiteY61" fmla="*/ 4718 h 10000"/>
                  <a:gd name="connsiteX62" fmla="*/ 68 w 10001"/>
                  <a:gd name="connsiteY62" fmla="*/ 4649 h 10000"/>
                  <a:gd name="connsiteX63" fmla="*/ 32 w 10001"/>
                  <a:gd name="connsiteY63" fmla="*/ 4649 h 10000"/>
                  <a:gd name="connsiteX64" fmla="*/ 0 w 10001"/>
                  <a:gd name="connsiteY64" fmla="*/ 4695 h 10000"/>
                  <a:gd name="connsiteX65" fmla="*/ 0 w 10001"/>
                  <a:gd name="connsiteY65" fmla="*/ 4763 h 10000"/>
                  <a:gd name="connsiteX66" fmla="*/ 11 w 10001"/>
                  <a:gd name="connsiteY66" fmla="*/ 4902 h 10000"/>
                  <a:gd name="connsiteX67" fmla="*/ 43 w 10001"/>
                  <a:gd name="connsiteY67" fmla="*/ 5064 h 10000"/>
                  <a:gd name="connsiteX68" fmla="*/ 111 w 10001"/>
                  <a:gd name="connsiteY68" fmla="*/ 5248 h 10000"/>
                  <a:gd name="connsiteX69" fmla="*/ 203 w 10001"/>
                  <a:gd name="connsiteY69" fmla="*/ 5502 h 10000"/>
                  <a:gd name="connsiteX70" fmla="*/ 203 w 10001"/>
                  <a:gd name="connsiteY70" fmla="*/ 5502 h 10000"/>
                  <a:gd name="connsiteX71" fmla="*/ 472 w 10001"/>
                  <a:gd name="connsiteY71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3708 w 10001"/>
                  <a:gd name="connsiteY9" fmla="*/ 9562 h 10000"/>
                  <a:gd name="connsiteX10" fmla="*/ 4072 w 10001"/>
                  <a:gd name="connsiteY10" fmla="*/ 9746 h 10000"/>
                  <a:gd name="connsiteX11" fmla="*/ 4420 w 10001"/>
                  <a:gd name="connsiteY11" fmla="*/ 9861 h 10000"/>
                  <a:gd name="connsiteX12" fmla="*/ 4770 w 10001"/>
                  <a:gd name="connsiteY12" fmla="*/ 9953 h 10000"/>
                  <a:gd name="connsiteX13" fmla="*/ 5125 w 10001"/>
                  <a:gd name="connsiteY13" fmla="*/ 10000 h 10000"/>
                  <a:gd name="connsiteX14" fmla="*/ 6161 w 10001"/>
                  <a:gd name="connsiteY14" fmla="*/ 9861 h 10000"/>
                  <a:gd name="connsiteX15" fmla="*/ 6499 w 10001"/>
                  <a:gd name="connsiteY15" fmla="*/ 9746 h 10000"/>
                  <a:gd name="connsiteX16" fmla="*/ 6837 w 10001"/>
                  <a:gd name="connsiteY16" fmla="*/ 9562 h 10000"/>
                  <a:gd name="connsiteX17" fmla="*/ 7166 w 10001"/>
                  <a:gd name="connsiteY17" fmla="*/ 9354 h 10000"/>
                  <a:gd name="connsiteX18" fmla="*/ 7492 w 10001"/>
                  <a:gd name="connsiteY18" fmla="*/ 9147 h 10000"/>
                  <a:gd name="connsiteX19" fmla="*/ 7822 w 10001"/>
                  <a:gd name="connsiteY19" fmla="*/ 8847 h 10000"/>
                  <a:gd name="connsiteX20" fmla="*/ 8136 w 10001"/>
                  <a:gd name="connsiteY20" fmla="*/ 8546 h 10000"/>
                  <a:gd name="connsiteX21" fmla="*/ 8454 w 10001"/>
                  <a:gd name="connsiteY21" fmla="*/ 8201 h 10000"/>
                  <a:gd name="connsiteX22" fmla="*/ 8755 w 10001"/>
                  <a:gd name="connsiteY22" fmla="*/ 7832 h 10000"/>
                  <a:gd name="connsiteX23" fmla="*/ 9062 w 10001"/>
                  <a:gd name="connsiteY23" fmla="*/ 7440 h 10000"/>
                  <a:gd name="connsiteX24" fmla="*/ 9368 w 10001"/>
                  <a:gd name="connsiteY24" fmla="*/ 6978 h 10000"/>
                  <a:gd name="connsiteX25" fmla="*/ 9663 w 10001"/>
                  <a:gd name="connsiteY25" fmla="*/ 6517 h 10000"/>
                  <a:gd name="connsiteX26" fmla="*/ 9979 w 10001"/>
                  <a:gd name="connsiteY26" fmla="*/ 5959 h 10000"/>
                  <a:gd name="connsiteX27" fmla="*/ 9966 w 10001"/>
                  <a:gd name="connsiteY27" fmla="*/ 0 h 10000"/>
                  <a:gd name="connsiteX28" fmla="*/ 9908 w 10001"/>
                  <a:gd name="connsiteY28" fmla="*/ 150 h 10000"/>
                  <a:gd name="connsiteX29" fmla="*/ 9626 w 10001"/>
                  <a:gd name="connsiteY29" fmla="*/ 819 h 10000"/>
                  <a:gd name="connsiteX30" fmla="*/ 9331 w 10001"/>
                  <a:gd name="connsiteY30" fmla="*/ 1465 h 10000"/>
                  <a:gd name="connsiteX31" fmla="*/ 9037 w 10001"/>
                  <a:gd name="connsiteY31" fmla="*/ 2088 h 10000"/>
                  <a:gd name="connsiteX32" fmla="*/ 8738 w 10001"/>
                  <a:gd name="connsiteY32" fmla="*/ 2688 h 10000"/>
                  <a:gd name="connsiteX33" fmla="*/ 8431 w 10001"/>
                  <a:gd name="connsiteY33" fmla="*/ 3242 h 10000"/>
                  <a:gd name="connsiteX34" fmla="*/ 8123 w 10001"/>
                  <a:gd name="connsiteY34" fmla="*/ 3749 h 10000"/>
                  <a:gd name="connsiteX35" fmla="*/ 7811 w 10001"/>
                  <a:gd name="connsiteY35" fmla="*/ 4211 h 10000"/>
                  <a:gd name="connsiteX36" fmla="*/ 7479 w 10001"/>
                  <a:gd name="connsiteY36" fmla="*/ 4649 h 10000"/>
                  <a:gd name="connsiteX37" fmla="*/ 7166 w 10001"/>
                  <a:gd name="connsiteY37" fmla="*/ 5064 h 10000"/>
                  <a:gd name="connsiteX38" fmla="*/ 6837 w 10001"/>
                  <a:gd name="connsiteY38" fmla="*/ 5456 h 10000"/>
                  <a:gd name="connsiteX39" fmla="*/ 6510 w 10001"/>
                  <a:gd name="connsiteY39" fmla="*/ 5802 h 10000"/>
                  <a:gd name="connsiteX40" fmla="*/ 6185 w 10001"/>
                  <a:gd name="connsiteY40" fmla="*/ 6078 h 10000"/>
                  <a:gd name="connsiteX41" fmla="*/ 5856 w 10001"/>
                  <a:gd name="connsiteY41" fmla="*/ 6332 h 10000"/>
                  <a:gd name="connsiteX42" fmla="*/ 5518 w 10001"/>
                  <a:gd name="connsiteY42" fmla="*/ 6587 h 10000"/>
                  <a:gd name="connsiteX43" fmla="*/ 5193 w 10001"/>
                  <a:gd name="connsiteY43" fmla="*/ 6816 h 10000"/>
                  <a:gd name="connsiteX44" fmla="*/ 4850 w 10001"/>
                  <a:gd name="connsiteY44" fmla="*/ 6932 h 10000"/>
                  <a:gd name="connsiteX45" fmla="*/ 4524 w 10001"/>
                  <a:gd name="connsiteY45" fmla="*/ 7070 h 10000"/>
                  <a:gd name="connsiteX46" fmla="*/ 4188 w 10001"/>
                  <a:gd name="connsiteY46" fmla="*/ 7139 h 10000"/>
                  <a:gd name="connsiteX47" fmla="*/ 3857 w 10001"/>
                  <a:gd name="connsiteY47" fmla="*/ 7186 h 10000"/>
                  <a:gd name="connsiteX48" fmla="*/ 3532 w 10001"/>
                  <a:gd name="connsiteY48" fmla="*/ 7186 h 10000"/>
                  <a:gd name="connsiteX49" fmla="*/ 3206 w 10001"/>
                  <a:gd name="connsiteY49" fmla="*/ 7186 h 10000"/>
                  <a:gd name="connsiteX50" fmla="*/ 2875 w 10001"/>
                  <a:gd name="connsiteY50" fmla="*/ 7117 h 10000"/>
                  <a:gd name="connsiteX51" fmla="*/ 2552 w 10001"/>
                  <a:gd name="connsiteY51" fmla="*/ 7025 h 10000"/>
                  <a:gd name="connsiteX52" fmla="*/ 2232 w 10001"/>
                  <a:gd name="connsiteY52" fmla="*/ 6863 h 10000"/>
                  <a:gd name="connsiteX53" fmla="*/ 1919 w 10001"/>
                  <a:gd name="connsiteY53" fmla="*/ 6679 h 10000"/>
                  <a:gd name="connsiteX54" fmla="*/ 1600 w 10001"/>
                  <a:gd name="connsiteY54" fmla="*/ 6471 h 10000"/>
                  <a:gd name="connsiteX55" fmla="*/ 1298 w 10001"/>
                  <a:gd name="connsiteY55" fmla="*/ 6170 h 10000"/>
                  <a:gd name="connsiteX56" fmla="*/ 993 w 10001"/>
                  <a:gd name="connsiteY56" fmla="*/ 5871 h 10000"/>
                  <a:gd name="connsiteX57" fmla="*/ 700 w 10001"/>
                  <a:gd name="connsiteY57" fmla="*/ 5525 h 10000"/>
                  <a:gd name="connsiteX58" fmla="*/ 405 w 10001"/>
                  <a:gd name="connsiteY58" fmla="*/ 5156 h 10000"/>
                  <a:gd name="connsiteX59" fmla="*/ 111 w 10001"/>
                  <a:gd name="connsiteY59" fmla="*/ 4718 h 10000"/>
                  <a:gd name="connsiteX60" fmla="*/ 111 w 10001"/>
                  <a:gd name="connsiteY60" fmla="*/ 4718 h 10000"/>
                  <a:gd name="connsiteX61" fmla="*/ 68 w 10001"/>
                  <a:gd name="connsiteY61" fmla="*/ 4649 h 10000"/>
                  <a:gd name="connsiteX62" fmla="*/ 32 w 10001"/>
                  <a:gd name="connsiteY62" fmla="*/ 4649 h 10000"/>
                  <a:gd name="connsiteX63" fmla="*/ 0 w 10001"/>
                  <a:gd name="connsiteY63" fmla="*/ 4695 h 10000"/>
                  <a:gd name="connsiteX64" fmla="*/ 0 w 10001"/>
                  <a:gd name="connsiteY64" fmla="*/ 4763 h 10000"/>
                  <a:gd name="connsiteX65" fmla="*/ 11 w 10001"/>
                  <a:gd name="connsiteY65" fmla="*/ 4902 h 10000"/>
                  <a:gd name="connsiteX66" fmla="*/ 43 w 10001"/>
                  <a:gd name="connsiteY66" fmla="*/ 5064 h 10000"/>
                  <a:gd name="connsiteX67" fmla="*/ 111 w 10001"/>
                  <a:gd name="connsiteY67" fmla="*/ 5248 h 10000"/>
                  <a:gd name="connsiteX68" fmla="*/ 203 w 10001"/>
                  <a:gd name="connsiteY68" fmla="*/ 5502 h 10000"/>
                  <a:gd name="connsiteX69" fmla="*/ 203 w 10001"/>
                  <a:gd name="connsiteY69" fmla="*/ 5502 h 10000"/>
                  <a:gd name="connsiteX70" fmla="*/ 472 w 10001"/>
                  <a:gd name="connsiteY70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072 w 10001"/>
                  <a:gd name="connsiteY9" fmla="*/ 9746 h 10000"/>
                  <a:gd name="connsiteX10" fmla="*/ 4420 w 10001"/>
                  <a:gd name="connsiteY10" fmla="*/ 9861 h 10000"/>
                  <a:gd name="connsiteX11" fmla="*/ 4770 w 10001"/>
                  <a:gd name="connsiteY11" fmla="*/ 9953 h 10000"/>
                  <a:gd name="connsiteX12" fmla="*/ 5125 w 10001"/>
                  <a:gd name="connsiteY12" fmla="*/ 10000 h 10000"/>
                  <a:gd name="connsiteX13" fmla="*/ 6161 w 10001"/>
                  <a:gd name="connsiteY13" fmla="*/ 9861 h 10000"/>
                  <a:gd name="connsiteX14" fmla="*/ 6499 w 10001"/>
                  <a:gd name="connsiteY14" fmla="*/ 9746 h 10000"/>
                  <a:gd name="connsiteX15" fmla="*/ 6837 w 10001"/>
                  <a:gd name="connsiteY15" fmla="*/ 9562 h 10000"/>
                  <a:gd name="connsiteX16" fmla="*/ 7166 w 10001"/>
                  <a:gd name="connsiteY16" fmla="*/ 9354 h 10000"/>
                  <a:gd name="connsiteX17" fmla="*/ 7492 w 10001"/>
                  <a:gd name="connsiteY17" fmla="*/ 9147 h 10000"/>
                  <a:gd name="connsiteX18" fmla="*/ 7822 w 10001"/>
                  <a:gd name="connsiteY18" fmla="*/ 8847 h 10000"/>
                  <a:gd name="connsiteX19" fmla="*/ 8136 w 10001"/>
                  <a:gd name="connsiteY19" fmla="*/ 8546 h 10000"/>
                  <a:gd name="connsiteX20" fmla="*/ 8454 w 10001"/>
                  <a:gd name="connsiteY20" fmla="*/ 8201 h 10000"/>
                  <a:gd name="connsiteX21" fmla="*/ 8755 w 10001"/>
                  <a:gd name="connsiteY21" fmla="*/ 7832 h 10000"/>
                  <a:gd name="connsiteX22" fmla="*/ 9062 w 10001"/>
                  <a:gd name="connsiteY22" fmla="*/ 7440 h 10000"/>
                  <a:gd name="connsiteX23" fmla="*/ 9368 w 10001"/>
                  <a:gd name="connsiteY23" fmla="*/ 6978 h 10000"/>
                  <a:gd name="connsiteX24" fmla="*/ 9663 w 10001"/>
                  <a:gd name="connsiteY24" fmla="*/ 6517 h 10000"/>
                  <a:gd name="connsiteX25" fmla="*/ 9979 w 10001"/>
                  <a:gd name="connsiteY25" fmla="*/ 5959 h 10000"/>
                  <a:gd name="connsiteX26" fmla="*/ 9966 w 10001"/>
                  <a:gd name="connsiteY26" fmla="*/ 0 h 10000"/>
                  <a:gd name="connsiteX27" fmla="*/ 9908 w 10001"/>
                  <a:gd name="connsiteY27" fmla="*/ 150 h 10000"/>
                  <a:gd name="connsiteX28" fmla="*/ 9626 w 10001"/>
                  <a:gd name="connsiteY28" fmla="*/ 819 h 10000"/>
                  <a:gd name="connsiteX29" fmla="*/ 9331 w 10001"/>
                  <a:gd name="connsiteY29" fmla="*/ 1465 h 10000"/>
                  <a:gd name="connsiteX30" fmla="*/ 9037 w 10001"/>
                  <a:gd name="connsiteY30" fmla="*/ 2088 h 10000"/>
                  <a:gd name="connsiteX31" fmla="*/ 8738 w 10001"/>
                  <a:gd name="connsiteY31" fmla="*/ 2688 h 10000"/>
                  <a:gd name="connsiteX32" fmla="*/ 8431 w 10001"/>
                  <a:gd name="connsiteY32" fmla="*/ 3242 h 10000"/>
                  <a:gd name="connsiteX33" fmla="*/ 8123 w 10001"/>
                  <a:gd name="connsiteY33" fmla="*/ 3749 h 10000"/>
                  <a:gd name="connsiteX34" fmla="*/ 7811 w 10001"/>
                  <a:gd name="connsiteY34" fmla="*/ 4211 h 10000"/>
                  <a:gd name="connsiteX35" fmla="*/ 7479 w 10001"/>
                  <a:gd name="connsiteY35" fmla="*/ 4649 h 10000"/>
                  <a:gd name="connsiteX36" fmla="*/ 7166 w 10001"/>
                  <a:gd name="connsiteY36" fmla="*/ 5064 h 10000"/>
                  <a:gd name="connsiteX37" fmla="*/ 6837 w 10001"/>
                  <a:gd name="connsiteY37" fmla="*/ 5456 h 10000"/>
                  <a:gd name="connsiteX38" fmla="*/ 6510 w 10001"/>
                  <a:gd name="connsiteY38" fmla="*/ 5802 h 10000"/>
                  <a:gd name="connsiteX39" fmla="*/ 6185 w 10001"/>
                  <a:gd name="connsiteY39" fmla="*/ 6078 h 10000"/>
                  <a:gd name="connsiteX40" fmla="*/ 5856 w 10001"/>
                  <a:gd name="connsiteY40" fmla="*/ 6332 h 10000"/>
                  <a:gd name="connsiteX41" fmla="*/ 5518 w 10001"/>
                  <a:gd name="connsiteY41" fmla="*/ 6587 h 10000"/>
                  <a:gd name="connsiteX42" fmla="*/ 5193 w 10001"/>
                  <a:gd name="connsiteY42" fmla="*/ 6816 h 10000"/>
                  <a:gd name="connsiteX43" fmla="*/ 4850 w 10001"/>
                  <a:gd name="connsiteY43" fmla="*/ 6932 h 10000"/>
                  <a:gd name="connsiteX44" fmla="*/ 4524 w 10001"/>
                  <a:gd name="connsiteY44" fmla="*/ 7070 h 10000"/>
                  <a:gd name="connsiteX45" fmla="*/ 4188 w 10001"/>
                  <a:gd name="connsiteY45" fmla="*/ 7139 h 10000"/>
                  <a:gd name="connsiteX46" fmla="*/ 3857 w 10001"/>
                  <a:gd name="connsiteY46" fmla="*/ 7186 h 10000"/>
                  <a:gd name="connsiteX47" fmla="*/ 3532 w 10001"/>
                  <a:gd name="connsiteY47" fmla="*/ 7186 h 10000"/>
                  <a:gd name="connsiteX48" fmla="*/ 3206 w 10001"/>
                  <a:gd name="connsiteY48" fmla="*/ 7186 h 10000"/>
                  <a:gd name="connsiteX49" fmla="*/ 2875 w 10001"/>
                  <a:gd name="connsiteY49" fmla="*/ 7117 h 10000"/>
                  <a:gd name="connsiteX50" fmla="*/ 2552 w 10001"/>
                  <a:gd name="connsiteY50" fmla="*/ 7025 h 10000"/>
                  <a:gd name="connsiteX51" fmla="*/ 2232 w 10001"/>
                  <a:gd name="connsiteY51" fmla="*/ 6863 h 10000"/>
                  <a:gd name="connsiteX52" fmla="*/ 1919 w 10001"/>
                  <a:gd name="connsiteY52" fmla="*/ 6679 h 10000"/>
                  <a:gd name="connsiteX53" fmla="*/ 1600 w 10001"/>
                  <a:gd name="connsiteY53" fmla="*/ 6471 h 10000"/>
                  <a:gd name="connsiteX54" fmla="*/ 1298 w 10001"/>
                  <a:gd name="connsiteY54" fmla="*/ 6170 h 10000"/>
                  <a:gd name="connsiteX55" fmla="*/ 993 w 10001"/>
                  <a:gd name="connsiteY55" fmla="*/ 5871 h 10000"/>
                  <a:gd name="connsiteX56" fmla="*/ 700 w 10001"/>
                  <a:gd name="connsiteY56" fmla="*/ 5525 h 10000"/>
                  <a:gd name="connsiteX57" fmla="*/ 405 w 10001"/>
                  <a:gd name="connsiteY57" fmla="*/ 5156 h 10000"/>
                  <a:gd name="connsiteX58" fmla="*/ 111 w 10001"/>
                  <a:gd name="connsiteY58" fmla="*/ 4718 h 10000"/>
                  <a:gd name="connsiteX59" fmla="*/ 111 w 10001"/>
                  <a:gd name="connsiteY59" fmla="*/ 4718 h 10000"/>
                  <a:gd name="connsiteX60" fmla="*/ 68 w 10001"/>
                  <a:gd name="connsiteY60" fmla="*/ 4649 h 10000"/>
                  <a:gd name="connsiteX61" fmla="*/ 32 w 10001"/>
                  <a:gd name="connsiteY61" fmla="*/ 4649 h 10000"/>
                  <a:gd name="connsiteX62" fmla="*/ 0 w 10001"/>
                  <a:gd name="connsiteY62" fmla="*/ 4695 h 10000"/>
                  <a:gd name="connsiteX63" fmla="*/ 0 w 10001"/>
                  <a:gd name="connsiteY63" fmla="*/ 4763 h 10000"/>
                  <a:gd name="connsiteX64" fmla="*/ 11 w 10001"/>
                  <a:gd name="connsiteY64" fmla="*/ 4902 h 10000"/>
                  <a:gd name="connsiteX65" fmla="*/ 43 w 10001"/>
                  <a:gd name="connsiteY65" fmla="*/ 5064 h 10000"/>
                  <a:gd name="connsiteX66" fmla="*/ 111 w 10001"/>
                  <a:gd name="connsiteY66" fmla="*/ 5248 h 10000"/>
                  <a:gd name="connsiteX67" fmla="*/ 203 w 10001"/>
                  <a:gd name="connsiteY67" fmla="*/ 5502 h 10000"/>
                  <a:gd name="connsiteX68" fmla="*/ 203 w 10001"/>
                  <a:gd name="connsiteY68" fmla="*/ 5502 h 10000"/>
                  <a:gd name="connsiteX69" fmla="*/ 472 w 10001"/>
                  <a:gd name="connsiteY69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420 w 10001"/>
                  <a:gd name="connsiteY9" fmla="*/ 9861 h 10000"/>
                  <a:gd name="connsiteX10" fmla="*/ 4770 w 10001"/>
                  <a:gd name="connsiteY10" fmla="*/ 9953 h 10000"/>
                  <a:gd name="connsiteX11" fmla="*/ 5125 w 10001"/>
                  <a:gd name="connsiteY11" fmla="*/ 10000 h 10000"/>
                  <a:gd name="connsiteX12" fmla="*/ 6161 w 10001"/>
                  <a:gd name="connsiteY12" fmla="*/ 9861 h 10000"/>
                  <a:gd name="connsiteX13" fmla="*/ 6499 w 10001"/>
                  <a:gd name="connsiteY13" fmla="*/ 9746 h 10000"/>
                  <a:gd name="connsiteX14" fmla="*/ 6837 w 10001"/>
                  <a:gd name="connsiteY14" fmla="*/ 9562 h 10000"/>
                  <a:gd name="connsiteX15" fmla="*/ 7166 w 10001"/>
                  <a:gd name="connsiteY15" fmla="*/ 9354 h 10000"/>
                  <a:gd name="connsiteX16" fmla="*/ 7492 w 10001"/>
                  <a:gd name="connsiteY16" fmla="*/ 9147 h 10000"/>
                  <a:gd name="connsiteX17" fmla="*/ 7822 w 10001"/>
                  <a:gd name="connsiteY17" fmla="*/ 8847 h 10000"/>
                  <a:gd name="connsiteX18" fmla="*/ 8136 w 10001"/>
                  <a:gd name="connsiteY18" fmla="*/ 8546 h 10000"/>
                  <a:gd name="connsiteX19" fmla="*/ 8454 w 10001"/>
                  <a:gd name="connsiteY19" fmla="*/ 8201 h 10000"/>
                  <a:gd name="connsiteX20" fmla="*/ 8755 w 10001"/>
                  <a:gd name="connsiteY20" fmla="*/ 7832 h 10000"/>
                  <a:gd name="connsiteX21" fmla="*/ 9062 w 10001"/>
                  <a:gd name="connsiteY21" fmla="*/ 7440 h 10000"/>
                  <a:gd name="connsiteX22" fmla="*/ 9368 w 10001"/>
                  <a:gd name="connsiteY22" fmla="*/ 6978 h 10000"/>
                  <a:gd name="connsiteX23" fmla="*/ 9663 w 10001"/>
                  <a:gd name="connsiteY23" fmla="*/ 6517 h 10000"/>
                  <a:gd name="connsiteX24" fmla="*/ 9979 w 10001"/>
                  <a:gd name="connsiteY24" fmla="*/ 5959 h 10000"/>
                  <a:gd name="connsiteX25" fmla="*/ 9966 w 10001"/>
                  <a:gd name="connsiteY25" fmla="*/ 0 h 10000"/>
                  <a:gd name="connsiteX26" fmla="*/ 9908 w 10001"/>
                  <a:gd name="connsiteY26" fmla="*/ 150 h 10000"/>
                  <a:gd name="connsiteX27" fmla="*/ 9626 w 10001"/>
                  <a:gd name="connsiteY27" fmla="*/ 819 h 10000"/>
                  <a:gd name="connsiteX28" fmla="*/ 9331 w 10001"/>
                  <a:gd name="connsiteY28" fmla="*/ 1465 h 10000"/>
                  <a:gd name="connsiteX29" fmla="*/ 9037 w 10001"/>
                  <a:gd name="connsiteY29" fmla="*/ 2088 h 10000"/>
                  <a:gd name="connsiteX30" fmla="*/ 8738 w 10001"/>
                  <a:gd name="connsiteY30" fmla="*/ 2688 h 10000"/>
                  <a:gd name="connsiteX31" fmla="*/ 8431 w 10001"/>
                  <a:gd name="connsiteY31" fmla="*/ 3242 h 10000"/>
                  <a:gd name="connsiteX32" fmla="*/ 8123 w 10001"/>
                  <a:gd name="connsiteY32" fmla="*/ 3749 h 10000"/>
                  <a:gd name="connsiteX33" fmla="*/ 7811 w 10001"/>
                  <a:gd name="connsiteY33" fmla="*/ 4211 h 10000"/>
                  <a:gd name="connsiteX34" fmla="*/ 7479 w 10001"/>
                  <a:gd name="connsiteY34" fmla="*/ 4649 h 10000"/>
                  <a:gd name="connsiteX35" fmla="*/ 7166 w 10001"/>
                  <a:gd name="connsiteY35" fmla="*/ 5064 h 10000"/>
                  <a:gd name="connsiteX36" fmla="*/ 6837 w 10001"/>
                  <a:gd name="connsiteY36" fmla="*/ 5456 h 10000"/>
                  <a:gd name="connsiteX37" fmla="*/ 6510 w 10001"/>
                  <a:gd name="connsiteY37" fmla="*/ 5802 h 10000"/>
                  <a:gd name="connsiteX38" fmla="*/ 6185 w 10001"/>
                  <a:gd name="connsiteY38" fmla="*/ 6078 h 10000"/>
                  <a:gd name="connsiteX39" fmla="*/ 5856 w 10001"/>
                  <a:gd name="connsiteY39" fmla="*/ 6332 h 10000"/>
                  <a:gd name="connsiteX40" fmla="*/ 5518 w 10001"/>
                  <a:gd name="connsiteY40" fmla="*/ 6587 h 10000"/>
                  <a:gd name="connsiteX41" fmla="*/ 5193 w 10001"/>
                  <a:gd name="connsiteY41" fmla="*/ 6816 h 10000"/>
                  <a:gd name="connsiteX42" fmla="*/ 4850 w 10001"/>
                  <a:gd name="connsiteY42" fmla="*/ 6932 h 10000"/>
                  <a:gd name="connsiteX43" fmla="*/ 4524 w 10001"/>
                  <a:gd name="connsiteY43" fmla="*/ 7070 h 10000"/>
                  <a:gd name="connsiteX44" fmla="*/ 4188 w 10001"/>
                  <a:gd name="connsiteY44" fmla="*/ 7139 h 10000"/>
                  <a:gd name="connsiteX45" fmla="*/ 3857 w 10001"/>
                  <a:gd name="connsiteY45" fmla="*/ 7186 h 10000"/>
                  <a:gd name="connsiteX46" fmla="*/ 3532 w 10001"/>
                  <a:gd name="connsiteY46" fmla="*/ 7186 h 10000"/>
                  <a:gd name="connsiteX47" fmla="*/ 3206 w 10001"/>
                  <a:gd name="connsiteY47" fmla="*/ 7186 h 10000"/>
                  <a:gd name="connsiteX48" fmla="*/ 2875 w 10001"/>
                  <a:gd name="connsiteY48" fmla="*/ 7117 h 10000"/>
                  <a:gd name="connsiteX49" fmla="*/ 2552 w 10001"/>
                  <a:gd name="connsiteY49" fmla="*/ 7025 h 10000"/>
                  <a:gd name="connsiteX50" fmla="*/ 2232 w 10001"/>
                  <a:gd name="connsiteY50" fmla="*/ 6863 h 10000"/>
                  <a:gd name="connsiteX51" fmla="*/ 1919 w 10001"/>
                  <a:gd name="connsiteY51" fmla="*/ 6679 h 10000"/>
                  <a:gd name="connsiteX52" fmla="*/ 1600 w 10001"/>
                  <a:gd name="connsiteY52" fmla="*/ 6471 h 10000"/>
                  <a:gd name="connsiteX53" fmla="*/ 1298 w 10001"/>
                  <a:gd name="connsiteY53" fmla="*/ 6170 h 10000"/>
                  <a:gd name="connsiteX54" fmla="*/ 993 w 10001"/>
                  <a:gd name="connsiteY54" fmla="*/ 5871 h 10000"/>
                  <a:gd name="connsiteX55" fmla="*/ 700 w 10001"/>
                  <a:gd name="connsiteY55" fmla="*/ 5525 h 10000"/>
                  <a:gd name="connsiteX56" fmla="*/ 405 w 10001"/>
                  <a:gd name="connsiteY56" fmla="*/ 5156 h 10000"/>
                  <a:gd name="connsiteX57" fmla="*/ 111 w 10001"/>
                  <a:gd name="connsiteY57" fmla="*/ 4718 h 10000"/>
                  <a:gd name="connsiteX58" fmla="*/ 111 w 10001"/>
                  <a:gd name="connsiteY58" fmla="*/ 4718 h 10000"/>
                  <a:gd name="connsiteX59" fmla="*/ 68 w 10001"/>
                  <a:gd name="connsiteY59" fmla="*/ 4649 h 10000"/>
                  <a:gd name="connsiteX60" fmla="*/ 32 w 10001"/>
                  <a:gd name="connsiteY60" fmla="*/ 4649 h 10000"/>
                  <a:gd name="connsiteX61" fmla="*/ 0 w 10001"/>
                  <a:gd name="connsiteY61" fmla="*/ 4695 h 10000"/>
                  <a:gd name="connsiteX62" fmla="*/ 0 w 10001"/>
                  <a:gd name="connsiteY62" fmla="*/ 4763 h 10000"/>
                  <a:gd name="connsiteX63" fmla="*/ 11 w 10001"/>
                  <a:gd name="connsiteY63" fmla="*/ 4902 h 10000"/>
                  <a:gd name="connsiteX64" fmla="*/ 43 w 10001"/>
                  <a:gd name="connsiteY64" fmla="*/ 5064 h 10000"/>
                  <a:gd name="connsiteX65" fmla="*/ 111 w 10001"/>
                  <a:gd name="connsiteY65" fmla="*/ 5248 h 10000"/>
                  <a:gd name="connsiteX66" fmla="*/ 203 w 10001"/>
                  <a:gd name="connsiteY66" fmla="*/ 5502 h 10000"/>
                  <a:gd name="connsiteX67" fmla="*/ 203 w 10001"/>
                  <a:gd name="connsiteY67" fmla="*/ 5502 h 10000"/>
                  <a:gd name="connsiteX68" fmla="*/ 472 w 10001"/>
                  <a:gd name="connsiteY68" fmla="*/ 5963 h 10000"/>
                  <a:gd name="connsiteX0" fmla="*/ 472 w 10001"/>
                  <a:gd name="connsiteY0" fmla="*/ 5963 h 10000"/>
                  <a:gd name="connsiteX1" fmla="*/ 472 w 10001"/>
                  <a:gd name="connsiteY1" fmla="*/ 5963 h 10000"/>
                  <a:gd name="connsiteX2" fmla="*/ 834 w 10001"/>
                  <a:gd name="connsiteY2" fmla="*/ 6563 h 10000"/>
                  <a:gd name="connsiteX3" fmla="*/ 1195 w 10001"/>
                  <a:gd name="connsiteY3" fmla="*/ 7117 h 10000"/>
                  <a:gd name="connsiteX4" fmla="*/ 1557 w 10001"/>
                  <a:gd name="connsiteY4" fmla="*/ 7624 h 10000"/>
                  <a:gd name="connsiteX5" fmla="*/ 1919 w 10001"/>
                  <a:gd name="connsiteY5" fmla="*/ 8039 h 10000"/>
                  <a:gd name="connsiteX6" fmla="*/ 2280 w 10001"/>
                  <a:gd name="connsiteY6" fmla="*/ 8478 h 10000"/>
                  <a:gd name="connsiteX7" fmla="*/ 2643 w 10001"/>
                  <a:gd name="connsiteY7" fmla="*/ 8800 h 10000"/>
                  <a:gd name="connsiteX8" fmla="*/ 2998 w 10001"/>
                  <a:gd name="connsiteY8" fmla="*/ 9100 h 10000"/>
                  <a:gd name="connsiteX9" fmla="*/ 4770 w 10001"/>
                  <a:gd name="connsiteY9" fmla="*/ 9953 h 10000"/>
                  <a:gd name="connsiteX10" fmla="*/ 5125 w 10001"/>
                  <a:gd name="connsiteY10" fmla="*/ 10000 h 10000"/>
                  <a:gd name="connsiteX11" fmla="*/ 6161 w 10001"/>
                  <a:gd name="connsiteY11" fmla="*/ 9861 h 10000"/>
                  <a:gd name="connsiteX12" fmla="*/ 6499 w 10001"/>
                  <a:gd name="connsiteY12" fmla="*/ 9746 h 10000"/>
                  <a:gd name="connsiteX13" fmla="*/ 6837 w 10001"/>
                  <a:gd name="connsiteY13" fmla="*/ 9562 h 10000"/>
                  <a:gd name="connsiteX14" fmla="*/ 7166 w 10001"/>
                  <a:gd name="connsiteY14" fmla="*/ 9354 h 10000"/>
                  <a:gd name="connsiteX15" fmla="*/ 7492 w 10001"/>
                  <a:gd name="connsiteY15" fmla="*/ 9147 h 10000"/>
                  <a:gd name="connsiteX16" fmla="*/ 7822 w 10001"/>
                  <a:gd name="connsiteY16" fmla="*/ 8847 h 10000"/>
                  <a:gd name="connsiteX17" fmla="*/ 8136 w 10001"/>
                  <a:gd name="connsiteY17" fmla="*/ 8546 h 10000"/>
                  <a:gd name="connsiteX18" fmla="*/ 8454 w 10001"/>
                  <a:gd name="connsiteY18" fmla="*/ 8201 h 10000"/>
                  <a:gd name="connsiteX19" fmla="*/ 8755 w 10001"/>
                  <a:gd name="connsiteY19" fmla="*/ 7832 h 10000"/>
                  <a:gd name="connsiteX20" fmla="*/ 9062 w 10001"/>
                  <a:gd name="connsiteY20" fmla="*/ 7440 h 10000"/>
                  <a:gd name="connsiteX21" fmla="*/ 9368 w 10001"/>
                  <a:gd name="connsiteY21" fmla="*/ 6978 h 10000"/>
                  <a:gd name="connsiteX22" fmla="*/ 9663 w 10001"/>
                  <a:gd name="connsiteY22" fmla="*/ 6517 h 10000"/>
                  <a:gd name="connsiteX23" fmla="*/ 9979 w 10001"/>
                  <a:gd name="connsiteY23" fmla="*/ 5959 h 10000"/>
                  <a:gd name="connsiteX24" fmla="*/ 9966 w 10001"/>
                  <a:gd name="connsiteY24" fmla="*/ 0 h 10000"/>
                  <a:gd name="connsiteX25" fmla="*/ 9908 w 10001"/>
                  <a:gd name="connsiteY25" fmla="*/ 150 h 10000"/>
                  <a:gd name="connsiteX26" fmla="*/ 9626 w 10001"/>
                  <a:gd name="connsiteY26" fmla="*/ 819 h 10000"/>
                  <a:gd name="connsiteX27" fmla="*/ 9331 w 10001"/>
                  <a:gd name="connsiteY27" fmla="*/ 1465 h 10000"/>
                  <a:gd name="connsiteX28" fmla="*/ 9037 w 10001"/>
                  <a:gd name="connsiteY28" fmla="*/ 2088 h 10000"/>
                  <a:gd name="connsiteX29" fmla="*/ 8738 w 10001"/>
                  <a:gd name="connsiteY29" fmla="*/ 2688 h 10000"/>
                  <a:gd name="connsiteX30" fmla="*/ 8431 w 10001"/>
                  <a:gd name="connsiteY30" fmla="*/ 3242 h 10000"/>
                  <a:gd name="connsiteX31" fmla="*/ 8123 w 10001"/>
                  <a:gd name="connsiteY31" fmla="*/ 3749 h 10000"/>
                  <a:gd name="connsiteX32" fmla="*/ 7811 w 10001"/>
                  <a:gd name="connsiteY32" fmla="*/ 4211 h 10000"/>
                  <a:gd name="connsiteX33" fmla="*/ 7479 w 10001"/>
                  <a:gd name="connsiteY33" fmla="*/ 4649 h 10000"/>
                  <a:gd name="connsiteX34" fmla="*/ 7166 w 10001"/>
                  <a:gd name="connsiteY34" fmla="*/ 5064 h 10000"/>
                  <a:gd name="connsiteX35" fmla="*/ 6837 w 10001"/>
                  <a:gd name="connsiteY35" fmla="*/ 5456 h 10000"/>
                  <a:gd name="connsiteX36" fmla="*/ 6510 w 10001"/>
                  <a:gd name="connsiteY36" fmla="*/ 5802 h 10000"/>
                  <a:gd name="connsiteX37" fmla="*/ 6185 w 10001"/>
                  <a:gd name="connsiteY37" fmla="*/ 6078 h 10000"/>
                  <a:gd name="connsiteX38" fmla="*/ 5856 w 10001"/>
                  <a:gd name="connsiteY38" fmla="*/ 6332 h 10000"/>
                  <a:gd name="connsiteX39" fmla="*/ 5518 w 10001"/>
                  <a:gd name="connsiteY39" fmla="*/ 6587 h 10000"/>
                  <a:gd name="connsiteX40" fmla="*/ 5193 w 10001"/>
                  <a:gd name="connsiteY40" fmla="*/ 6816 h 10000"/>
                  <a:gd name="connsiteX41" fmla="*/ 4850 w 10001"/>
                  <a:gd name="connsiteY41" fmla="*/ 6932 h 10000"/>
                  <a:gd name="connsiteX42" fmla="*/ 4524 w 10001"/>
                  <a:gd name="connsiteY42" fmla="*/ 7070 h 10000"/>
                  <a:gd name="connsiteX43" fmla="*/ 4188 w 10001"/>
                  <a:gd name="connsiteY43" fmla="*/ 7139 h 10000"/>
                  <a:gd name="connsiteX44" fmla="*/ 3857 w 10001"/>
                  <a:gd name="connsiteY44" fmla="*/ 7186 h 10000"/>
                  <a:gd name="connsiteX45" fmla="*/ 3532 w 10001"/>
                  <a:gd name="connsiteY45" fmla="*/ 7186 h 10000"/>
                  <a:gd name="connsiteX46" fmla="*/ 3206 w 10001"/>
                  <a:gd name="connsiteY46" fmla="*/ 7186 h 10000"/>
                  <a:gd name="connsiteX47" fmla="*/ 2875 w 10001"/>
                  <a:gd name="connsiteY47" fmla="*/ 7117 h 10000"/>
                  <a:gd name="connsiteX48" fmla="*/ 2552 w 10001"/>
                  <a:gd name="connsiteY48" fmla="*/ 7025 h 10000"/>
                  <a:gd name="connsiteX49" fmla="*/ 2232 w 10001"/>
                  <a:gd name="connsiteY49" fmla="*/ 6863 h 10000"/>
                  <a:gd name="connsiteX50" fmla="*/ 1919 w 10001"/>
                  <a:gd name="connsiteY50" fmla="*/ 6679 h 10000"/>
                  <a:gd name="connsiteX51" fmla="*/ 1600 w 10001"/>
                  <a:gd name="connsiteY51" fmla="*/ 6471 h 10000"/>
                  <a:gd name="connsiteX52" fmla="*/ 1298 w 10001"/>
                  <a:gd name="connsiteY52" fmla="*/ 6170 h 10000"/>
                  <a:gd name="connsiteX53" fmla="*/ 993 w 10001"/>
                  <a:gd name="connsiteY53" fmla="*/ 5871 h 10000"/>
                  <a:gd name="connsiteX54" fmla="*/ 700 w 10001"/>
                  <a:gd name="connsiteY54" fmla="*/ 5525 h 10000"/>
                  <a:gd name="connsiteX55" fmla="*/ 405 w 10001"/>
                  <a:gd name="connsiteY55" fmla="*/ 5156 h 10000"/>
                  <a:gd name="connsiteX56" fmla="*/ 111 w 10001"/>
                  <a:gd name="connsiteY56" fmla="*/ 4718 h 10000"/>
                  <a:gd name="connsiteX57" fmla="*/ 111 w 10001"/>
                  <a:gd name="connsiteY57" fmla="*/ 4718 h 10000"/>
                  <a:gd name="connsiteX58" fmla="*/ 68 w 10001"/>
                  <a:gd name="connsiteY58" fmla="*/ 4649 h 10000"/>
                  <a:gd name="connsiteX59" fmla="*/ 32 w 10001"/>
                  <a:gd name="connsiteY59" fmla="*/ 4649 h 10000"/>
                  <a:gd name="connsiteX60" fmla="*/ 0 w 10001"/>
                  <a:gd name="connsiteY60" fmla="*/ 4695 h 10000"/>
                  <a:gd name="connsiteX61" fmla="*/ 0 w 10001"/>
                  <a:gd name="connsiteY61" fmla="*/ 4763 h 10000"/>
                  <a:gd name="connsiteX62" fmla="*/ 11 w 10001"/>
                  <a:gd name="connsiteY62" fmla="*/ 4902 h 10000"/>
                  <a:gd name="connsiteX63" fmla="*/ 43 w 10001"/>
                  <a:gd name="connsiteY63" fmla="*/ 5064 h 10000"/>
                  <a:gd name="connsiteX64" fmla="*/ 111 w 10001"/>
                  <a:gd name="connsiteY64" fmla="*/ 5248 h 10000"/>
                  <a:gd name="connsiteX65" fmla="*/ 203 w 10001"/>
                  <a:gd name="connsiteY65" fmla="*/ 5502 h 10000"/>
                  <a:gd name="connsiteX66" fmla="*/ 203 w 10001"/>
                  <a:gd name="connsiteY66" fmla="*/ 5502 h 10000"/>
                  <a:gd name="connsiteX67" fmla="*/ 472 w 10001"/>
                  <a:gd name="connsiteY67" fmla="*/ 5963 h 10000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0" fmla="*/ 5125 w 10001"/>
                  <a:gd name="connsiteY0" fmla="*/ 10000 h 10933"/>
                  <a:gd name="connsiteX1" fmla="*/ 6161 w 10001"/>
                  <a:gd name="connsiteY1" fmla="*/ 9861 h 10933"/>
                  <a:gd name="connsiteX2" fmla="*/ 6499 w 10001"/>
                  <a:gd name="connsiteY2" fmla="*/ 9746 h 10933"/>
                  <a:gd name="connsiteX3" fmla="*/ 6837 w 10001"/>
                  <a:gd name="connsiteY3" fmla="*/ 9562 h 10933"/>
                  <a:gd name="connsiteX4" fmla="*/ 7166 w 10001"/>
                  <a:gd name="connsiteY4" fmla="*/ 9354 h 10933"/>
                  <a:gd name="connsiteX5" fmla="*/ 7492 w 10001"/>
                  <a:gd name="connsiteY5" fmla="*/ 9147 h 10933"/>
                  <a:gd name="connsiteX6" fmla="*/ 7822 w 10001"/>
                  <a:gd name="connsiteY6" fmla="*/ 8847 h 10933"/>
                  <a:gd name="connsiteX7" fmla="*/ 8136 w 10001"/>
                  <a:gd name="connsiteY7" fmla="*/ 8546 h 10933"/>
                  <a:gd name="connsiteX8" fmla="*/ 8454 w 10001"/>
                  <a:gd name="connsiteY8" fmla="*/ 8201 h 10933"/>
                  <a:gd name="connsiteX9" fmla="*/ 8755 w 10001"/>
                  <a:gd name="connsiteY9" fmla="*/ 7832 h 10933"/>
                  <a:gd name="connsiteX10" fmla="*/ 9062 w 10001"/>
                  <a:gd name="connsiteY10" fmla="*/ 7440 h 10933"/>
                  <a:gd name="connsiteX11" fmla="*/ 9368 w 10001"/>
                  <a:gd name="connsiteY11" fmla="*/ 6978 h 10933"/>
                  <a:gd name="connsiteX12" fmla="*/ 9663 w 10001"/>
                  <a:gd name="connsiteY12" fmla="*/ 6517 h 10933"/>
                  <a:gd name="connsiteX13" fmla="*/ 9979 w 10001"/>
                  <a:gd name="connsiteY13" fmla="*/ 5959 h 10933"/>
                  <a:gd name="connsiteX14" fmla="*/ 9966 w 10001"/>
                  <a:gd name="connsiteY14" fmla="*/ 0 h 10933"/>
                  <a:gd name="connsiteX15" fmla="*/ 9908 w 10001"/>
                  <a:gd name="connsiteY15" fmla="*/ 150 h 10933"/>
                  <a:gd name="connsiteX16" fmla="*/ 9626 w 10001"/>
                  <a:gd name="connsiteY16" fmla="*/ 819 h 10933"/>
                  <a:gd name="connsiteX17" fmla="*/ 9331 w 10001"/>
                  <a:gd name="connsiteY17" fmla="*/ 1465 h 10933"/>
                  <a:gd name="connsiteX18" fmla="*/ 9037 w 10001"/>
                  <a:gd name="connsiteY18" fmla="*/ 2088 h 10933"/>
                  <a:gd name="connsiteX19" fmla="*/ 8738 w 10001"/>
                  <a:gd name="connsiteY19" fmla="*/ 2688 h 10933"/>
                  <a:gd name="connsiteX20" fmla="*/ 8431 w 10001"/>
                  <a:gd name="connsiteY20" fmla="*/ 3242 h 10933"/>
                  <a:gd name="connsiteX21" fmla="*/ 8123 w 10001"/>
                  <a:gd name="connsiteY21" fmla="*/ 3749 h 10933"/>
                  <a:gd name="connsiteX22" fmla="*/ 7811 w 10001"/>
                  <a:gd name="connsiteY22" fmla="*/ 4211 h 10933"/>
                  <a:gd name="connsiteX23" fmla="*/ 7479 w 10001"/>
                  <a:gd name="connsiteY23" fmla="*/ 4649 h 10933"/>
                  <a:gd name="connsiteX24" fmla="*/ 7166 w 10001"/>
                  <a:gd name="connsiteY24" fmla="*/ 5064 h 10933"/>
                  <a:gd name="connsiteX25" fmla="*/ 6837 w 10001"/>
                  <a:gd name="connsiteY25" fmla="*/ 5456 h 10933"/>
                  <a:gd name="connsiteX26" fmla="*/ 6510 w 10001"/>
                  <a:gd name="connsiteY26" fmla="*/ 5802 h 10933"/>
                  <a:gd name="connsiteX27" fmla="*/ 6185 w 10001"/>
                  <a:gd name="connsiteY27" fmla="*/ 6078 h 10933"/>
                  <a:gd name="connsiteX28" fmla="*/ 5856 w 10001"/>
                  <a:gd name="connsiteY28" fmla="*/ 6332 h 10933"/>
                  <a:gd name="connsiteX29" fmla="*/ 5518 w 10001"/>
                  <a:gd name="connsiteY29" fmla="*/ 6587 h 10933"/>
                  <a:gd name="connsiteX30" fmla="*/ 5193 w 10001"/>
                  <a:gd name="connsiteY30" fmla="*/ 6816 h 10933"/>
                  <a:gd name="connsiteX31" fmla="*/ 4850 w 10001"/>
                  <a:gd name="connsiteY31" fmla="*/ 6932 h 10933"/>
                  <a:gd name="connsiteX32" fmla="*/ 4524 w 10001"/>
                  <a:gd name="connsiteY32" fmla="*/ 7070 h 10933"/>
                  <a:gd name="connsiteX33" fmla="*/ 4188 w 10001"/>
                  <a:gd name="connsiteY33" fmla="*/ 7139 h 10933"/>
                  <a:gd name="connsiteX34" fmla="*/ 3857 w 10001"/>
                  <a:gd name="connsiteY34" fmla="*/ 7186 h 10933"/>
                  <a:gd name="connsiteX35" fmla="*/ 3532 w 10001"/>
                  <a:gd name="connsiteY35" fmla="*/ 7186 h 10933"/>
                  <a:gd name="connsiteX36" fmla="*/ 3206 w 10001"/>
                  <a:gd name="connsiteY36" fmla="*/ 7186 h 10933"/>
                  <a:gd name="connsiteX37" fmla="*/ 2875 w 10001"/>
                  <a:gd name="connsiteY37" fmla="*/ 7117 h 10933"/>
                  <a:gd name="connsiteX38" fmla="*/ 2552 w 10001"/>
                  <a:gd name="connsiteY38" fmla="*/ 7025 h 10933"/>
                  <a:gd name="connsiteX39" fmla="*/ 2232 w 10001"/>
                  <a:gd name="connsiteY39" fmla="*/ 6863 h 10933"/>
                  <a:gd name="connsiteX40" fmla="*/ 1919 w 10001"/>
                  <a:gd name="connsiteY40" fmla="*/ 6679 h 10933"/>
                  <a:gd name="connsiteX41" fmla="*/ 1600 w 10001"/>
                  <a:gd name="connsiteY41" fmla="*/ 6471 h 10933"/>
                  <a:gd name="connsiteX42" fmla="*/ 1298 w 10001"/>
                  <a:gd name="connsiteY42" fmla="*/ 6170 h 10933"/>
                  <a:gd name="connsiteX43" fmla="*/ 993 w 10001"/>
                  <a:gd name="connsiteY43" fmla="*/ 5871 h 10933"/>
                  <a:gd name="connsiteX44" fmla="*/ 700 w 10001"/>
                  <a:gd name="connsiteY44" fmla="*/ 5525 h 10933"/>
                  <a:gd name="connsiteX45" fmla="*/ 405 w 10001"/>
                  <a:gd name="connsiteY45" fmla="*/ 5156 h 10933"/>
                  <a:gd name="connsiteX46" fmla="*/ 111 w 10001"/>
                  <a:gd name="connsiteY46" fmla="*/ 4718 h 10933"/>
                  <a:gd name="connsiteX47" fmla="*/ 111 w 10001"/>
                  <a:gd name="connsiteY47" fmla="*/ 4718 h 10933"/>
                  <a:gd name="connsiteX48" fmla="*/ 68 w 10001"/>
                  <a:gd name="connsiteY48" fmla="*/ 4649 h 10933"/>
                  <a:gd name="connsiteX49" fmla="*/ 32 w 10001"/>
                  <a:gd name="connsiteY49" fmla="*/ 4649 h 10933"/>
                  <a:gd name="connsiteX50" fmla="*/ 0 w 10001"/>
                  <a:gd name="connsiteY50" fmla="*/ 4695 h 10933"/>
                  <a:gd name="connsiteX51" fmla="*/ 0 w 10001"/>
                  <a:gd name="connsiteY51" fmla="*/ 4763 h 10933"/>
                  <a:gd name="connsiteX52" fmla="*/ 11 w 10001"/>
                  <a:gd name="connsiteY52" fmla="*/ 4902 h 10933"/>
                  <a:gd name="connsiteX53" fmla="*/ 43 w 10001"/>
                  <a:gd name="connsiteY53" fmla="*/ 5064 h 10933"/>
                  <a:gd name="connsiteX54" fmla="*/ 111 w 10001"/>
                  <a:gd name="connsiteY54" fmla="*/ 5248 h 10933"/>
                  <a:gd name="connsiteX55" fmla="*/ 203 w 10001"/>
                  <a:gd name="connsiteY55" fmla="*/ 5502 h 10933"/>
                  <a:gd name="connsiteX56" fmla="*/ 203 w 10001"/>
                  <a:gd name="connsiteY56" fmla="*/ 5502 h 10933"/>
                  <a:gd name="connsiteX57" fmla="*/ 472 w 10001"/>
                  <a:gd name="connsiteY57" fmla="*/ 5963 h 10933"/>
                  <a:gd name="connsiteX58" fmla="*/ 472 w 10001"/>
                  <a:gd name="connsiteY58" fmla="*/ 5963 h 10933"/>
                  <a:gd name="connsiteX59" fmla="*/ 834 w 10001"/>
                  <a:gd name="connsiteY59" fmla="*/ 6563 h 10933"/>
                  <a:gd name="connsiteX60" fmla="*/ 1195 w 10001"/>
                  <a:gd name="connsiteY60" fmla="*/ 7117 h 10933"/>
                  <a:gd name="connsiteX61" fmla="*/ 1557 w 10001"/>
                  <a:gd name="connsiteY61" fmla="*/ 7624 h 10933"/>
                  <a:gd name="connsiteX62" fmla="*/ 1919 w 10001"/>
                  <a:gd name="connsiteY62" fmla="*/ 8039 h 10933"/>
                  <a:gd name="connsiteX63" fmla="*/ 2280 w 10001"/>
                  <a:gd name="connsiteY63" fmla="*/ 8478 h 10933"/>
                  <a:gd name="connsiteX64" fmla="*/ 2643 w 10001"/>
                  <a:gd name="connsiteY64" fmla="*/ 8800 h 10933"/>
                  <a:gd name="connsiteX65" fmla="*/ 2998 w 10001"/>
                  <a:gd name="connsiteY65" fmla="*/ 9100 h 10933"/>
                  <a:gd name="connsiteX66" fmla="*/ 5030 w 10001"/>
                  <a:gd name="connsiteY66" fmla="*/ 10933 h 10933"/>
                  <a:gd name="connsiteX67" fmla="*/ 5125 w 10001"/>
                  <a:gd name="connsiteY67" fmla="*/ 10000 h 10933"/>
                  <a:gd name="connsiteX0" fmla="*/ 5030 w 10001"/>
                  <a:gd name="connsiteY0" fmla="*/ 10933 h 10944"/>
                  <a:gd name="connsiteX1" fmla="*/ 6161 w 10001"/>
                  <a:gd name="connsiteY1" fmla="*/ 9861 h 10944"/>
                  <a:gd name="connsiteX2" fmla="*/ 6499 w 10001"/>
                  <a:gd name="connsiteY2" fmla="*/ 9746 h 10944"/>
                  <a:gd name="connsiteX3" fmla="*/ 6837 w 10001"/>
                  <a:gd name="connsiteY3" fmla="*/ 9562 h 10944"/>
                  <a:gd name="connsiteX4" fmla="*/ 7166 w 10001"/>
                  <a:gd name="connsiteY4" fmla="*/ 9354 h 10944"/>
                  <a:gd name="connsiteX5" fmla="*/ 7492 w 10001"/>
                  <a:gd name="connsiteY5" fmla="*/ 9147 h 10944"/>
                  <a:gd name="connsiteX6" fmla="*/ 7822 w 10001"/>
                  <a:gd name="connsiteY6" fmla="*/ 8847 h 10944"/>
                  <a:gd name="connsiteX7" fmla="*/ 8136 w 10001"/>
                  <a:gd name="connsiteY7" fmla="*/ 8546 h 10944"/>
                  <a:gd name="connsiteX8" fmla="*/ 8454 w 10001"/>
                  <a:gd name="connsiteY8" fmla="*/ 8201 h 10944"/>
                  <a:gd name="connsiteX9" fmla="*/ 8755 w 10001"/>
                  <a:gd name="connsiteY9" fmla="*/ 7832 h 10944"/>
                  <a:gd name="connsiteX10" fmla="*/ 9062 w 10001"/>
                  <a:gd name="connsiteY10" fmla="*/ 7440 h 10944"/>
                  <a:gd name="connsiteX11" fmla="*/ 9368 w 10001"/>
                  <a:gd name="connsiteY11" fmla="*/ 6978 h 10944"/>
                  <a:gd name="connsiteX12" fmla="*/ 9663 w 10001"/>
                  <a:gd name="connsiteY12" fmla="*/ 6517 h 10944"/>
                  <a:gd name="connsiteX13" fmla="*/ 9979 w 10001"/>
                  <a:gd name="connsiteY13" fmla="*/ 5959 h 10944"/>
                  <a:gd name="connsiteX14" fmla="*/ 9966 w 10001"/>
                  <a:gd name="connsiteY14" fmla="*/ 0 h 10944"/>
                  <a:gd name="connsiteX15" fmla="*/ 9908 w 10001"/>
                  <a:gd name="connsiteY15" fmla="*/ 150 h 10944"/>
                  <a:gd name="connsiteX16" fmla="*/ 9626 w 10001"/>
                  <a:gd name="connsiteY16" fmla="*/ 819 h 10944"/>
                  <a:gd name="connsiteX17" fmla="*/ 9331 w 10001"/>
                  <a:gd name="connsiteY17" fmla="*/ 1465 h 10944"/>
                  <a:gd name="connsiteX18" fmla="*/ 9037 w 10001"/>
                  <a:gd name="connsiteY18" fmla="*/ 2088 h 10944"/>
                  <a:gd name="connsiteX19" fmla="*/ 8738 w 10001"/>
                  <a:gd name="connsiteY19" fmla="*/ 2688 h 10944"/>
                  <a:gd name="connsiteX20" fmla="*/ 8431 w 10001"/>
                  <a:gd name="connsiteY20" fmla="*/ 3242 h 10944"/>
                  <a:gd name="connsiteX21" fmla="*/ 8123 w 10001"/>
                  <a:gd name="connsiteY21" fmla="*/ 3749 h 10944"/>
                  <a:gd name="connsiteX22" fmla="*/ 7811 w 10001"/>
                  <a:gd name="connsiteY22" fmla="*/ 4211 h 10944"/>
                  <a:gd name="connsiteX23" fmla="*/ 7479 w 10001"/>
                  <a:gd name="connsiteY23" fmla="*/ 4649 h 10944"/>
                  <a:gd name="connsiteX24" fmla="*/ 7166 w 10001"/>
                  <a:gd name="connsiteY24" fmla="*/ 5064 h 10944"/>
                  <a:gd name="connsiteX25" fmla="*/ 6837 w 10001"/>
                  <a:gd name="connsiteY25" fmla="*/ 5456 h 10944"/>
                  <a:gd name="connsiteX26" fmla="*/ 6510 w 10001"/>
                  <a:gd name="connsiteY26" fmla="*/ 5802 h 10944"/>
                  <a:gd name="connsiteX27" fmla="*/ 6185 w 10001"/>
                  <a:gd name="connsiteY27" fmla="*/ 6078 h 10944"/>
                  <a:gd name="connsiteX28" fmla="*/ 5856 w 10001"/>
                  <a:gd name="connsiteY28" fmla="*/ 6332 h 10944"/>
                  <a:gd name="connsiteX29" fmla="*/ 5518 w 10001"/>
                  <a:gd name="connsiteY29" fmla="*/ 6587 h 10944"/>
                  <a:gd name="connsiteX30" fmla="*/ 5193 w 10001"/>
                  <a:gd name="connsiteY30" fmla="*/ 6816 h 10944"/>
                  <a:gd name="connsiteX31" fmla="*/ 4850 w 10001"/>
                  <a:gd name="connsiteY31" fmla="*/ 6932 h 10944"/>
                  <a:gd name="connsiteX32" fmla="*/ 4524 w 10001"/>
                  <a:gd name="connsiteY32" fmla="*/ 7070 h 10944"/>
                  <a:gd name="connsiteX33" fmla="*/ 4188 w 10001"/>
                  <a:gd name="connsiteY33" fmla="*/ 7139 h 10944"/>
                  <a:gd name="connsiteX34" fmla="*/ 3857 w 10001"/>
                  <a:gd name="connsiteY34" fmla="*/ 7186 h 10944"/>
                  <a:gd name="connsiteX35" fmla="*/ 3532 w 10001"/>
                  <a:gd name="connsiteY35" fmla="*/ 7186 h 10944"/>
                  <a:gd name="connsiteX36" fmla="*/ 3206 w 10001"/>
                  <a:gd name="connsiteY36" fmla="*/ 7186 h 10944"/>
                  <a:gd name="connsiteX37" fmla="*/ 2875 w 10001"/>
                  <a:gd name="connsiteY37" fmla="*/ 7117 h 10944"/>
                  <a:gd name="connsiteX38" fmla="*/ 2552 w 10001"/>
                  <a:gd name="connsiteY38" fmla="*/ 7025 h 10944"/>
                  <a:gd name="connsiteX39" fmla="*/ 2232 w 10001"/>
                  <a:gd name="connsiteY39" fmla="*/ 6863 h 10944"/>
                  <a:gd name="connsiteX40" fmla="*/ 1919 w 10001"/>
                  <a:gd name="connsiteY40" fmla="*/ 6679 h 10944"/>
                  <a:gd name="connsiteX41" fmla="*/ 1600 w 10001"/>
                  <a:gd name="connsiteY41" fmla="*/ 6471 h 10944"/>
                  <a:gd name="connsiteX42" fmla="*/ 1298 w 10001"/>
                  <a:gd name="connsiteY42" fmla="*/ 6170 h 10944"/>
                  <a:gd name="connsiteX43" fmla="*/ 993 w 10001"/>
                  <a:gd name="connsiteY43" fmla="*/ 5871 h 10944"/>
                  <a:gd name="connsiteX44" fmla="*/ 700 w 10001"/>
                  <a:gd name="connsiteY44" fmla="*/ 5525 h 10944"/>
                  <a:gd name="connsiteX45" fmla="*/ 405 w 10001"/>
                  <a:gd name="connsiteY45" fmla="*/ 5156 h 10944"/>
                  <a:gd name="connsiteX46" fmla="*/ 111 w 10001"/>
                  <a:gd name="connsiteY46" fmla="*/ 4718 h 10944"/>
                  <a:gd name="connsiteX47" fmla="*/ 111 w 10001"/>
                  <a:gd name="connsiteY47" fmla="*/ 4718 h 10944"/>
                  <a:gd name="connsiteX48" fmla="*/ 68 w 10001"/>
                  <a:gd name="connsiteY48" fmla="*/ 4649 h 10944"/>
                  <a:gd name="connsiteX49" fmla="*/ 32 w 10001"/>
                  <a:gd name="connsiteY49" fmla="*/ 4649 h 10944"/>
                  <a:gd name="connsiteX50" fmla="*/ 0 w 10001"/>
                  <a:gd name="connsiteY50" fmla="*/ 4695 h 10944"/>
                  <a:gd name="connsiteX51" fmla="*/ 0 w 10001"/>
                  <a:gd name="connsiteY51" fmla="*/ 4763 h 10944"/>
                  <a:gd name="connsiteX52" fmla="*/ 11 w 10001"/>
                  <a:gd name="connsiteY52" fmla="*/ 4902 h 10944"/>
                  <a:gd name="connsiteX53" fmla="*/ 43 w 10001"/>
                  <a:gd name="connsiteY53" fmla="*/ 5064 h 10944"/>
                  <a:gd name="connsiteX54" fmla="*/ 111 w 10001"/>
                  <a:gd name="connsiteY54" fmla="*/ 5248 h 10944"/>
                  <a:gd name="connsiteX55" fmla="*/ 203 w 10001"/>
                  <a:gd name="connsiteY55" fmla="*/ 5502 h 10944"/>
                  <a:gd name="connsiteX56" fmla="*/ 203 w 10001"/>
                  <a:gd name="connsiteY56" fmla="*/ 5502 h 10944"/>
                  <a:gd name="connsiteX57" fmla="*/ 472 w 10001"/>
                  <a:gd name="connsiteY57" fmla="*/ 5963 h 10944"/>
                  <a:gd name="connsiteX58" fmla="*/ 472 w 10001"/>
                  <a:gd name="connsiteY58" fmla="*/ 5963 h 10944"/>
                  <a:gd name="connsiteX59" fmla="*/ 834 w 10001"/>
                  <a:gd name="connsiteY59" fmla="*/ 6563 h 10944"/>
                  <a:gd name="connsiteX60" fmla="*/ 1195 w 10001"/>
                  <a:gd name="connsiteY60" fmla="*/ 7117 h 10944"/>
                  <a:gd name="connsiteX61" fmla="*/ 1557 w 10001"/>
                  <a:gd name="connsiteY61" fmla="*/ 7624 h 10944"/>
                  <a:gd name="connsiteX62" fmla="*/ 1919 w 10001"/>
                  <a:gd name="connsiteY62" fmla="*/ 8039 h 10944"/>
                  <a:gd name="connsiteX63" fmla="*/ 2280 w 10001"/>
                  <a:gd name="connsiteY63" fmla="*/ 8478 h 10944"/>
                  <a:gd name="connsiteX64" fmla="*/ 2643 w 10001"/>
                  <a:gd name="connsiteY64" fmla="*/ 8800 h 10944"/>
                  <a:gd name="connsiteX65" fmla="*/ 2998 w 10001"/>
                  <a:gd name="connsiteY65" fmla="*/ 9100 h 10944"/>
                  <a:gd name="connsiteX66" fmla="*/ 5030 w 10001"/>
                  <a:gd name="connsiteY66" fmla="*/ 10933 h 10944"/>
                  <a:gd name="connsiteX0" fmla="*/ 5030 w 10001"/>
                  <a:gd name="connsiteY0" fmla="*/ 10933 h 10940"/>
                  <a:gd name="connsiteX1" fmla="*/ 6499 w 10001"/>
                  <a:gd name="connsiteY1" fmla="*/ 9746 h 10940"/>
                  <a:gd name="connsiteX2" fmla="*/ 6837 w 10001"/>
                  <a:gd name="connsiteY2" fmla="*/ 9562 h 10940"/>
                  <a:gd name="connsiteX3" fmla="*/ 7166 w 10001"/>
                  <a:gd name="connsiteY3" fmla="*/ 9354 h 10940"/>
                  <a:gd name="connsiteX4" fmla="*/ 7492 w 10001"/>
                  <a:gd name="connsiteY4" fmla="*/ 9147 h 10940"/>
                  <a:gd name="connsiteX5" fmla="*/ 7822 w 10001"/>
                  <a:gd name="connsiteY5" fmla="*/ 8847 h 10940"/>
                  <a:gd name="connsiteX6" fmla="*/ 8136 w 10001"/>
                  <a:gd name="connsiteY6" fmla="*/ 8546 h 10940"/>
                  <a:gd name="connsiteX7" fmla="*/ 8454 w 10001"/>
                  <a:gd name="connsiteY7" fmla="*/ 8201 h 10940"/>
                  <a:gd name="connsiteX8" fmla="*/ 8755 w 10001"/>
                  <a:gd name="connsiteY8" fmla="*/ 7832 h 10940"/>
                  <a:gd name="connsiteX9" fmla="*/ 9062 w 10001"/>
                  <a:gd name="connsiteY9" fmla="*/ 7440 h 10940"/>
                  <a:gd name="connsiteX10" fmla="*/ 9368 w 10001"/>
                  <a:gd name="connsiteY10" fmla="*/ 6978 h 10940"/>
                  <a:gd name="connsiteX11" fmla="*/ 9663 w 10001"/>
                  <a:gd name="connsiteY11" fmla="*/ 6517 h 10940"/>
                  <a:gd name="connsiteX12" fmla="*/ 9979 w 10001"/>
                  <a:gd name="connsiteY12" fmla="*/ 5959 h 10940"/>
                  <a:gd name="connsiteX13" fmla="*/ 9966 w 10001"/>
                  <a:gd name="connsiteY13" fmla="*/ 0 h 10940"/>
                  <a:gd name="connsiteX14" fmla="*/ 9908 w 10001"/>
                  <a:gd name="connsiteY14" fmla="*/ 150 h 10940"/>
                  <a:gd name="connsiteX15" fmla="*/ 9626 w 10001"/>
                  <a:gd name="connsiteY15" fmla="*/ 819 h 10940"/>
                  <a:gd name="connsiteX16" fmla="*/ 9331 w 10001"/>
                  <a:gd name="connsiteY16" fmla="*/ 1465 h 10940"/>
                  <a:gd name="connsiteX17" fmla="*/ 9037 w 10001"/>
                  <a:gd name="connsiteY17" fmla="*/ 2088 h 10940"/>
                  <a:gd name="connsiteX18" fmla="*/ 8738 w 10001"/>
                  <a:gd name="connsiteY18" fmla="*/ 2688 h 10940"/>
                  <a:gd name="connsiteX19" fmla="*/ 8431 w 10001"/>
                  <a:gd name="connsiteY19" fmla="*/ 3242 h 10940"/>
                  <a:gd name="connsiteX20" fmla="*/ 8123 w 10001"/>
                  <a:gd name="connsiteY20" fmla="*/ 3749 h 10940"/>
                  <a:gd name="connsiteX21" fmla="*/ 7811 w 10001"/>
                  <a:gd name="connsiteY21" fmla="*/ 4211 h 10940"/>
                  <a:gd name="connsiteX22" fmla="*/ 7479 w 10001"/>
                  <a:gd name="connsiteY22" fmla="*/ 4649 h 10940"/>
                  <a:gd name="connsiteX23" fmla="*/ 7166 w 10001"/>
                  <a:gd name="connsiteY23" fmla="*/ 5064 h 10940"/>
                  <a:gd name="connsiteX24" fmla="*/ 6837 w 10001"/>
                  <a:gd name="connsiteY24" fmla="*/ 5456 h 10940"/>
                  <a:gd name="connsiteX25" fmla="*/ 6510 w 10001"/>
                  <a:gd name="connsiteY25" fmla="*/ 5802 h 10940"/>
                  <a:gd name="connsiteX26" fmla="*/ 6185 w 10001"/>
                  <a:gd name="connsiteY26" fmla="*/ 6078 h 10940"/>
                  <a:gd name="connsiteX27" fmla="*/ 5856 w 10001"/>
                  <a:gd name="connsiteY27" fmla="*/ 6332 h 10940"/>
                  <a:gd name="connsiteX28" fmla="*/ 5518 w 10001"/>
                  <a:gd name="connsiteY28" fmla="*/ 6587 h 10940"/>
                  <a:gd name="connsiteX29" fmla="*/ 5193 w 10001"/>
                  <a:gd name="connsiteY29" fmla="*/ 6816 h 10940"/>
                  <a:gd name="connsiteX30" fmla="*/ 4850 w 10001"/>
                  <a:gd name="connsiteY30" fmla="*/ 6932 h 10940"/>
                  <a:gd name="connsiteX31" fmla="*/ 4524 w 10001"/>
                  <a:gd name="connsiteY31" fmla="*/ 7070 h 10940"/>
                  <a:gd name="connsiteX32" fmla="*/ 4188 w 10001"/>
                  <a:gd name="connsiteY32" fmla="*/ 7139 h 10940"/>
                  <a:gd name="connsiteX33" fmla="*/ 3857 w 10001"/>
                  <a:gd name="connsiteY33" fmla="*/ 7186 h 10940"/>
                  <a:gd name="connsiteX34" fmla="*/ 3532 w 10001"/>
                  <a:gd name="connsiteY34" fmla="*/ 7186 h 10940"/>
                  <a:gd name="connsiteX35" fmla="*/ 3206 w 10001"/>
                  <a:gd name="connsiteY35" fmla="*/ 7186 h 10940"/>
                  <a:gd name="connsiteX36" fmla="*/ 2875 w 10001"/>
                  <a:gd name="connsiteY36" fmla="*/ 7117 h 10940"/>
                  <a:gd name="connsiteX37" fmla="*/ 2552 w 10001"/>
                  <a:gd name="connsiteY37" fmla="*/ 7025 h 10940"/>
                  <a:gd name="connsiteX38" fmla="*/ 2232 w 10001"/>
                  <a:gd name="connsiteY38" fmla="*/ 6863 h 10940"/>
                  <a:gd name="connsiteX39" fmla="*/ 1919 w 10001"/>
                  <a:gd name="connsiteY39" fmla="*/ 6679 h 10940"/>
                  <a:gd name="connsiteX40" fmla="*/ 1600 w 10001"/>
                  <a:gd name="connsiteY40" fmla="*/ 6471 h 10940"/>
                  <a:gd name="connsiteX41" fmla="*/ 1298 w 10001"/>
                  <a:gd name="connsiteY41" fmla="*/ 6170 h 10940"/>
                  <a:gd name="connsiteX42" fmla="*/ 993 w 10001"/>
                  <a:gd name="connsiteY42" fmla="*/ 5871 h 10940"/>
                  <a:gd name="connsiteX43" fmla="*/ 700 w 10001"/>
                  <a:gd name="connsiteY43" fmla="*/ 5525 h 10940"/>
                  <a:gd name="connsiteX44" fmla="*/ 405 w 10001"/>
                  <a:gd name="connsiteY44" fmla="*/ 5156 h 10940"/>
                  <a:gd name="connsiteX45" fmla="*/ 111 w 10001"/>
                  <a:gd name="connsiteY45" fmla="*/ 4718 h 10940"/>
                  <a:gd name="connsiteX46" fmla="*/ 111 w 10001"/>
                  <a:gd name="connsiteY46" fmla="*/ 4718 h 10940"/>
                  <a:gd name="connsiteX47" fmla="*/ 68 w 10001"/>
                  <a:gd name="connsiteY47" fmla="*/ 4649 h 10940"/>
                  <a:gd name="connsiteX48" fmla="*/ 32 w 10001"/>
                  <a:gd name="connsiteY48" fmla="*/ 4649 h 10940"/>
                  <a:gd name="connsiteX49" fmla="*/ 0 w 10001"/>
                  <a:gd name="connsiteY49" fmla="*/ 4695 h 10940"/>
                  <a:gd name="connsiteX50" fmla="*/ 0 w 10001"/>
                  <a:gd name="connsiteY50" fmla="*/ 4763 h 10940"/>
                  <a:gd name="connsiteX51" fmla="*/ 11 w 10001"/>
                  <a:gd name="connsiteY51" fmla="*/ 4902 h 10940"/>
                  <a:gd name="connsiteX52" fmla="*/ 43 w 10001"/>
                  <a:gd name="connsiteY52" fmla="*/ 5064 h 10940"/>
                  <a:gd name="connsiteX53" fmla="*/ 111 w 10001"/>
                  <a:gd name="connsiteY53" fmla="*/ 5248 h 10940"/>
                  <a:gd name="connsiteX54" fmla="*/ 203 w 10001"/>
                  <a:gd name="connsiteY54" fmla="*/ 5502 h 10940"/>
                  <a:gd name="connsiteX55" fmla="*/ 203 w 10001"/>
                  <a:gd name="connsiteY55" fmla="*/ 5502 h 10940"/>
                  <a:gd name="connsiteX56" fmla="*/ 472 w 10001"/>
                  <a:gd name="connsiteY56" fmla="*/ 5963 h 10940"/>
                  <a:gd name="connsiteX57" fmla="*/ 472 w 10001"/>
                  <a:gd name="connsiteY57" fmla="*/ 5963 h 10940"/>
                  <a:gd name="connsiteX58" fmla="*/ 834 w 10001"/>
                  <a:gd name="connsiteY58" fmla="*/ 6563 h 10940"/>
                  <a:gd name="connsiteX59" fmla="*/ 1195 w 10001"/>
                  <a:gd name="connsiteY59" fmla="*/ 7117 h 10940"/>
                  <a:gd name="connsiteX60" fmla="*/ 1557 w 10001"/>
                  <a:gd name="connsiteY60" fmla="*/ 7624 h 10940"/>
                  <a:gd name="connsiteX61" fmla="*/ 1919 w 10001"/>
                  <a:gd name="connsiteY61" fmla="*/ 8039 h 10940"/>
                  <a:gd name="connsiteX62" fmla="*/ 2280 w 10001"/>
                  <a:gd name="connsiteY62" fmla="*/ 8478 h 10940"/>
                  <a:gd name="connsiteX63" fmla="*/ 2643 w 10001"/>
                  <a:gd name="connsiteY63" fmla="*/ 8800 h 10940"/>
                  <a:gd name="connsiteX64" fmla="*/ 2998 w 10001"/>
                  <a:gd name="connsiteY64" fmla="*/ 9100 h 10940"/>
                  <a:gd name="connsiteX65" fmla="*/ 5030 w 10001"/>
                  <a:gd name="connsiteY65" fmla="*/ 10933 h 10940"/>
                  <a:gd name="connsiteX0" fmla="*/ 2998 w 10001"/>
                  <a:gd name="connsiteY0" fmla="*/ 9100 h 9746"/>
                  <a:gd name="connsiteX1" fmla="*/ 6499 w 10001"/>
                  <a:gd name="connsiteY1" fmla="*/ 9746 h 9746"/>
                  <a:gd name="connsiteX2" fmla="*/ 6837 w 10001"/>
                  <a:gd name="connsiteY2" fmla="*/ 9562 h 9746"/>
                  <a:gd name="connsiteX3" fmla="*/ 7166 w 10001"/>
                  <a:gd name="connsiteY3" fmla="*/ 9354 h 9746"/>
                  <a:gd name="connsiteX4" fmla="*/ 7492 w 10001"/>
                  <a:gd name="connsiteY4" fmla="*/ 9147 h 9746"/>
                  <a:gd name="connsiteX5" fmla="*/ 7822 w 10001"/>
                  <a:gd name="connsiteY5" fmla="*/ 8847 h 9746"/>
                  <a:gd name="connsiteX6" fmla="*/ 8136 w 10001"/>
                  <a:gd name="connsiteY6" fmla="*/ 8546 h 9746"/>
                  <a:gd name="connsiteX7" fmla="*/ 8454 w 10001"/>
                  <a:gd name="connsiteY7" fmla="*/ 8201 h 9746"/>
                  <a:gd name="connsiteX8" fmla="*/ 8755 w 10001"/>
                  <a:gd name="connsiteY8" fmla="*/ 7832 h 9746"/>
                  <a:gd name="connsiteX9" fmla="*/ 9062 w 10001"/>
                  <a:gd name="connsiteY9" fmla="*/ 7440 h 9746"/>
                  <a:gd name="connsiteX10" fmla="*/ 9368 w 10001"/>
                  <a:gd name="connsiteY10" fmla="*/ 6978 h 9746"/>
                  <a:gd name="connsiteX11" fmla="*/ 9663 w 10001"/>
                  <a:gd name="connsiteY11" fmla="*/ 6517 h 9746"/>
                  <a:gd name="connsiteX12" fmla="*/ 9979 w 10001"/>
                  <a:gd name="connsiteY12" fmla="*/ 5959 h 9746"/>
                  <a:gd name="connsiteX13" fmla="*/ 9966 w 10001"/>
                  <a:gd name="connsiteY13" fmla="*/ 0 h 9746"/>
                  <a:gd name="connsiteX14" fmla="*/ 9908 w 10001"/>
                  <a:gd name="connsiteY14" fmla="*/ 150 h 9746"/>
                  <a:gd name="connsiteX15" fmla="*/ 9626 w 10001"/>
                  <a:gd name="connsiteY15" fmla="*/ 819 h 9746"/>
                  <a:gd name="connsiteX16" fmla="*/ 9331 w 10001"/>
                  <a:gd name="connsiteY16" fmla="*/ 1465 h 9746"/>
                  <a:gd name="connsiteX17" fmla="*/ 9037 w 10001"/>
                  <a:gd name="connsiteY17" fmla="*/ 2088 h 9746"/>
                  <a:gd name="connsiteX18" fmla="*/ 8738 w 10001"/>
                  <a:gd name="connsiteY18" fmla="*/ 2688 h 9746"/>
                  <a:gd name="connsiteX19" fmla="*/ 8431 w 10001"/>
                  <a:gd name="connsiteY19" fmla="*/ 3242 h 9746"/>
                  <a:gd name="connsiteX20" fmla="*/ 8123 w 10001"/>
                  <a:gd name="connsiteY20" fmla="*/ 3749 h 9746"/>
                  <a:gd name="connsiteX21" fmla="*/ 7811 w 10001"/>
                  <a:gd name="connsiteY21" fmla="*/ 4211 h 9746"/>
                  <a:gd name="connsiteX22" fmla="*/ 7479 w 10001"/>
                  <a:gd name="connsiteY22" fmla="*/ 4649 h 9746"/>
                  <a:gd name="connsiteX23" fmla="*/ 7166 w 10001"/>
                  <a:gd name="connsiteY23" fmla="*/ 5064 h 9746"/>
                  <a:gd name="connsiteX24" fmla="*/ 6837 w 10001"/>
                  <a:gd name="connsiteY24" fmla="*/ 5456 h 9746"/>
                  <a:gd name="connsiteX25" fmla="*/ 6510 w 10001"/>
                  <a:gd name="connsiteY25" fmla="*/ 5802 h 9746"/>
                  <a:gd name="connsiteX26" fmla="*/ 6185 w 10001"/>
                  <a:gd name="connsiteY26" fmla="*/ 6078 h 9746"/>
                  <a:gd name="connsiteX27" fmla="*/ 5856 w 10001"/>
                  <a:gd name="connsiteY27" fmla="*/ 6332 h 9746"/>
                  <a:gd name="connsiteX28" fmla="*/ 5518 w 10001"/>
                  <a:gd name="connsiteY28" fmla="*/ 6587 h 9746"/>
                  <a:gd name="connsiteX29" fmla="*/ 5193 w 10001"/>
                  <a:gd name="connsiteY29" fmla="*/ 6816 h 9746"/>
                  <a:gd name="connsiteX30" fmla="*/ 4850 w 10001"/>
                  <a:gd name="connsiteY30" fmla="*/ 6932 h 9746"/>
                  <a:gd name="connsiteX31" fmla="*/ 4524 w 10001"/>
                  <a:gd name="connsiteY31" fmla="*/ 7070 h 9746"/>
                  <a:gd name="connsiteX32" fmla="*/ 4188 w 10001"/>
                  <a:gd name="connsiteY32" fmla="*/ 7139 h 9746"/>
                  <a:gd name="connsiteX33" fmla="*/ 3857 w 10001"/>
                  <a:gd name="connsiteY33" fmla="*/ 7186 h 9746"/>
                  <a:gd name="connsiteX34" fmla="*/ 3532 w 10001"/>
                  <a:gd name="connsiteY34" fmla="*/ 7186 h 9746"/>
                  <a:gd name="connsiteX35" fmla="*/ 3206 w 10001"/>
                  <a:gd name="connsiteY35" fmla="*/ 7186 h 9746"/>
                  <a:gd name="connsiteX36" fmla="*/ 2875 w 10001"/>
                  <a:gd name="connsiteY36" fmla="*/ 7117 h 9746"/>
                  <a:gd name="connsiteX37" fmla="*/ 2552 w 10001"/>
                  <a:gd name="connsiteY37" fmla="*/ 7025 h 9746"/>
                  <a:gd name="connsiteX38" fmla="*/ 2232 w 10001"/>
                  <a:gd name="connsiteY38" fmla="*/ 6863 h 9746"/>
                  <a:gd name="connsiteX39" fmla="*/ 1919 w 10001"/>
                  <a:gd name="connsiteY39" fmla="*/ 6679 h 9746"/>
                  <a:gd name="connsiteX40" fmla="*/ 1600 w 10001"/>
                  <a:gd name="connsiteY40" fmla="*/ 6471 h 9746"/>
                  <a:gd name="connsiteX41" fmla="*/ 1298 w 10001"/>
                  <a:gd name="connsiteY41" fmla="*/ 6170 h 9746"/>
                  <a:gd name="connsiteX42" fmla="*/ 993 w 10001"/>
                  <a:gd name="connsiteY42" fmla="*/ 5871 h 9746"/>
                  <a:gd name="connsiteX43" fmla="*/ 700 w 10001"/>
                  <a:gd name="connsiteY43" fmla="*/ 5525 h 9746"/>
                  <a:gd name="connsiteX44" fmla="*/ 405 w 10001"/>
                  <a:gd name="connsiteY44" fmla="*/ 5156 h 9746"/>
                  <a:gd name="connsiteX45" fmla="*/ 111 w 10001"/>
                  <a:gd name="connsiteY45" fmla="*/ 4718 h 9746"/>
                  <a:gd name="connsiteX46" fmla="*/ 111 w 10001"/>
                  <a:gd name="connsiteY46" fmla="*/ 4718 h 9746"/>
                  <a:gd name="connsiteX47" fmla="*/ 68 w 10001"/>
                  <a:gd name="connsiteY47" fmla="*/ 4649 h 9746"/>
                  <a:gd name="connsiteX48" fmla="*/ 32 w 10001"/>
                  <a:gd name="connsiteY48" fmla="*/ 4649 h 9746"/>
                  <a:gd name="connsiteX49" fmla="*/ 0 w 10001"/>
                  <a:gd name="connsiteY49" fmla="*/ 4695 h 9746"/>
                  <a:gd name="connsiteX50" fmla="*/ 0 w 10001"/>
                  <a:gd name="connsiteY50" fmla="*/ 4763 h 9746"/>
                  <a:gd name="connsiteX51" fmla="*/ 11 w 10001"/>
                  <a:gd name="connsiteY51" fmla="*/ 4902 h 9746"/>
                  <a:gd name="connsiteX52" fmla="*/ 43 w 10001"/>
                  <a:gd name="connsiteY52" fmla="*/ 5064 h 9746"/>
                  <a:gd name="connsiteX53" fmla="*/ 111 w 10001"/>
                  <a:gd name="connsiteY53" fmla="*/ 5248 h 9746"/>
                  <a:gd name="connsiteX54" fmla="*/ 203 w 10001"/>
                  <a:gd name="connsiteY54" fmla="*/ 5502 h 9746"/>
                  <a:gd name="connsiteX55" fmla="*/ 203 w 10001"/>
                  <a:gd name="connsiteY55" fmla="*/ 5502 h 9746"/>
                  <a:gd name="connsiteX56" fmla="*/ 472 w 10001"/>
                  <a:gd name="connsiteY56" fmla="*/ 5963 h 9746"/>
                  <a:gd name="connsiteX57" fmla="*/ 472 w 10001"/>
                  <a:gd name="connsiteY57" fmla="*/ 5963 h 9746"/>
                  <a:gd name="connsiteX58" fmla="*/ 834 w 10001"/>
                  <a:gd name="connsiteY58" fmla="*/ 6563 h 9746"/>
                  <a:gd name="connsiteX59" fmla="*/ 1195 w 10001"/>
                  <a:gd name="connsiteY59" fmla="*/ 7117 h 9746"/>
                  <a:gd name="connsiteX60" fmla="*/ 1557 w 10001"/>
                  <a:gd name="connsiteY60" fmla="*/ 7624 h 9746"/>
                  <a:gd name="connsiteX61" fmla="*/ 1919 w 10001"/>
                  <a:gd name="connsiteY61" fmla="*/ 8039 h 9746"/>
                  <a:gd name="connsiteX62" fmla="*/ 2280 w 10001"/>
                  <a:gd name="connsiteY62" fmla="*/ 8478 h 9746"/>
                  <a:gd name="connsiteX63" fmla="*/ 2643 w 10001"/>
                  <a:gd name="connsiteY63" fmla="*/ 8800 h 9746"/>
                  <a:gd name="connsiteX64" fmla="*/ 2998 w 10001"/>
                  <a:gd name="connsiteY64" fmla="*/ 9100 h 9746"/>
                  <a:gd name="connsiteX0" fmla="*/ 2998 w 10000"/>
                  <a:gd name="connsiteY0" fmla="*/ 9337 h 9817"/>
                  <a:gd name="connsiteX1" fmla="*/ 6836 w 10000"/>
                  <a:gd name="connsiteY1" fmla="*/ 9811 h 9817"/>
                  <a:gd name="connsiteX2" fmla="*/ 7165 w 10000"/>
                  <a:gd name="connsiteY2" fmla="*/ 9598 h 9817"/>
                  <a:gd name="connsiteX3" fmla="*/ 7491 w 10000"/>
                  <a:gd name="connsiteY3" fmla="*/ 9385 h 9817"/>
                  <a:gd name="connsiteX4" fmla="*/ 7821 w 10000"/>
                  <a:gd name="connsiteY4" fmla="*/ 9078 h 9817"/>
                  <a:gd name="connsiteX5" fmla="*/ 8135 w 10000"/>
                  <a:gd name="connsiteY5" fmla="*/ 8769 h 9817"/>
                  <a:gd name="connsiteX6" fmla="*/ 8453 w 10000"/>
                  <a:gd name="connsiteY6" fmla="*/ 8415 h 9817"/>
                  <a:gd name="connsiteX7" fmla="*/ 8754 w 10000"/>
                  <a:gd name="connsiteY7" fmla="*/ 8036 h 9817"/>
                  <a:gd name="connsiteX8" fmla="*/ 9061 w 10000"/>
                  <a:gd name="connsiteY8" fmla="*/ 7634 h 9817"/>
                  <a:gd name="connsiteX9" fmla="*/ 9367 w 10000"/>
                  <a:gd name="connsiteY9" fmla="*/ 7160 h 9817"/>
                  <a:gd name="connsiteX10" fmla="*/ 9662 w 10000"/>
                  <a:gd name="connsiteY10" fmla="*/ 6687 h 9817"/>
                  <a:gd name="connsiteX11" fmla="*/ 9978 w 10000"/>
                  <a:gd name="connsiteY11" fmla="*/ 6114 h 9817"/>
                  <a:gd name="connsiteX12" fmla="*/ 9965 w 10000"/>
                  <a:gd name="connsiteY12" fmla="*/ 0 h 9817"/>
                  <a:gd name="connsiteX13" fmla="*/ 9907 w 10000"/>
                  <a:gd name="connsiteY13" fmla="*/ 154 h 9817"/>
                  <a:gd name="connsiteX14" fmla="*/ 9625 w 10000"/>
                  <a:gd name="connsiteY14" fmla="*/ 840 h 9817"/>
                  <a:gd name="connsiteX15" fmla="*/ 9330 w 10000"/>
                  <a:gd name="connsiteY15" fmla="*/ 1503 h 9817"/>
                  <a:gd name="connsiteX16" fmla="*/ 9036 w 10000"/>
                  <a:gd name="connsiteY16" fmla="*/ 2142 h 9817"/>
                  <a:gd name="connsiteX17" fmla="*/ 8737 w 10000"/>
                  <a:gd name="connsiteY17" fmla="*/ 2758 h 9817"/>
                  <a:gd name="connsiteX18" fmla="*/ 8430 w 10000"/>
                  <a:gd name="connsiteY18" fmla="*/ 3326 h 9817"/>
                  <a:gd name="connsiteX19" fmla="*/ 8122 w 10000"/>
                  <a:gd name="connsiteY19" fmla="*/ 3847 h 9817"/>
                  <a:gd name="connsiteX20" fmla="*/ 7810 w 10000"/>
                  <a:gd name="connsiteY20" fmla="*/ 4321 h 9817"/>
                  <a:gd name="connsiteX21" fmla="*/ 7478 w 10000"/>
                  <a:gd name="connsiteY21" fmla="*/ 4770 h 9817"/>
                  <a:gd name="connsiteX22" fmla="*/ 7165 w 10000"/>
                  <a:gd name="connsiteY22" fmla="*/ 5196 h 9817"/>
                  <a:gd name="connsiteX23" fmla="*/ 6836 w 10000"/>
                  <a:gd name="connsiteY23" fmla="*/ 5598 h 9817"/>
                  <a:gd name="connsiteX24" fmla="*/ 6509 w 10000"/>
                  <a:gd name="connsiteY24" fmla="*/ 5953 h 9817"/>
                  <a:gd name="connsiteX25" fmla="*/ 6184 w 10000"/>
                  <a:gd name="connsiteY25" fmla="*/ 6236 h 9817"/>
                  <a:gd name="connsiteX26" fmla="*/ 5855 w 10000"/>
                  <a:gd name="connsiteY26" fmla="*/ 6497 h 9817"/>
                  <a:gd name="connsiteX27" fmla="*/ 5517 w 10000"/>
                  <a:gd name="connsiteY27" fmla="*/ 6759 h 9817"/>
                  <a:gd name="connsiteX28" fmla="*/ 5192 w 10000"/>
                  <a:gd name="connsiteY28" fmla="*/ 6994 h 9817"/>
                  <a:gd name="connsiteX29" fmla="*/ 4850 w 10000"/>
                  <a:gd name="connsiteY29" fmla="*/ 7113 h 9817"/>
                  <a:gd name="connsiteX30" fmla="*/ 4524 w 10000"/>
                  <a:gd name="connsiteY30" fmla="*/ 7254 h 9817"/>
                  <a:gd name="connsiteX31" fmla="*/ 4188 w 10000"/>
                  <a:gd name="connsiteY31" fmla="*/ 7325 h 9817"/>
                  <a:gd name="connsiteX32" fmla="*/ 3857 w 10000"/>
                  <a:gd name="connsiteY32" fmla="*/ 7373 h 9817"/>
                  <a:gd name="connsiteX33" fmla="*/ 3532 w 10000"/>
                  <a:gd name="connsiteY33" fmla="*/ 7373 h 9817"/>
                  <a:gd name="connsiteX34" fmla="*/ 3206 w 10000"/>
                  <a:gd name="connsiteY34" fmla="*/ 7373 h 9817"/>
                  <a:gd name="connsiteX35" fmla="*/ 2875 w 10000"/>
                  <a:gd name="connsiteY35" fmla="*/ 7302 h 9817"/>
                  <a:gd name="connsiteX36" fmla="*/ 2552 w 10000"/>
                  <a:gd name="connsiteY36" fmla="*/ 7208 h 9817"/>
                  <a:gd name="connsiteX37" fmla="*/ 2232 w 10000"/>
                  <a:gd name="connsiteY37" fmla="*/ 7042 h 9817"/>
                  <a:gd name="connsiteX38" fmla="*/ 1919 w 10000"/>
                  <a:gd name="connsiteY38" fmla="*/ 6853 h 9817"/>
                  <a:gd name="connsiteX39" fmla="*/ 1600 w 10000"/>
                  <a:gd name="connsiteY39" fmla="*/ 6640 h 9817"/>
                  <a:gd name="connsiteX40" fmla="*/ 1298 w 10000"/>
                  <a:gd name="connsiteY40" fmla="*/ 6331 h 9817"/>
                  <a:gd name="connsiteX41" fmla="*/ 993 w 10000"/>
                  <a:gd name="connsiteY41" fmla="*/ 6024 h 9817"/>
                  <a:gd name="connsiteX42" fmla="*/ 700 w 10000"/>
                  <a:gd name="connsiteY42" fmla="*/ 5669 h 9817"/>
                  <a:gd name="connsiteX43" fmla="*/ 405 w 10000"/>
                  <a:gd name="connsiteY43" fmla="*/ 5290 h 9817"/>
                  <a:gd name="connsiteX44" fmla="*/ 111 w 10000"/>
                  <a:gd name="connsiteY44" fmla="*/ 4841 h 9817"/>
                  <a:gd name="connsiteX45" fmla="*/ 111 w 10000"/>
                  <a:gd name="connsiteY45" fmla="*/ 4841 h 9817"/>
                  <a:gd name="connsiteX46" fmla="*/ 68 w 10000"/>
                  <a:gd name="connsiteY46" fmla="*/ 4770 h 9817"/>
                  <a:gd name="connsiteX47" fmla="*/ 32 w 10000"/>
                  <a:gd name="connsiteY47" fmla="*/ 4770 h 9817"/>
                  <a:gd name="connsiteX48" fmla="*/ 0 w 10000"/>
                  <a:gd name="connsiteY48" fmla="*/ 4817 h 9817"/>
                  <a:gd name="connsiteX49" fmla="*/ 0 w 10000"/>
                  <a:gd name="connsiteY49" fmla="*/ 4887 h 9817"/>
                  <a:gd name="connsiteX50" fmla="*/ 11 w 10000"/>
                  <a:gd name="connsiteY50" fmla="*/ 5030 h 9817"/>
                  <a:gd name="connsiteX51" fmla="*/ 43 w 10000"/>
                  <a:gd name="connsiteY51" fmla="*/ 5196 h 9817"/>
                  <a:gd name="connsiteX52" fmla="*/ 111 w 10000"/>
                  <a:gd name="connsiteY52" fmla="*/ 5385 h 9817"/>
                  <a:gd name="connsiteX53" fmla="*/ 203 w 10000"/>
                  <a:gd name="connsiteY53" fmla="*/ 5645 h 9817"/>
                  <a:gd name="connsiteX54" fmla="*/ 203 w 10000"/>
                  <a:gd name="connsiteY54" fmla="*/ 5645 h 9817"/>
                  <a:gd name="connsiteX55" fmla="*/ 472 w 10000"/>
                  <a:gd name="connsiteY55" fmla="*/ 6118 h 9817"/>
                  <a:gd name="connsiteX56" fmla="*/ 472 w 10000"/>
                  <a:gd name="connsiteY56" fmla="*/ 6118 h 9817"/>
                  <a:gd name="connsiteX57" fmla="*/ 834 w 10000"/>
                  <a:gd name="connsiteY57" fmla="*/ 6734 h 9817"/>
                  <a:gd name="connsiteX58" fmla="*/ 1195 w 10000"/>
                  <a:gd name="connsiteY58" fmla="*/ 7302 h 9817"/>
                  <a:gd name="connsiteX59" fmla="*/ 1557 w 10000"/>
                  <a:gd name="connsiteY59" fmla="*/ 7823 h 9817"/>
                  <a:gd name="connsiteX60" fmla="*/ 1919 w 10000"/>
                  <a:gd name="connsiteY60" fmla="*/ 8249 h 9817"/>
                  <a:gd name="connsiteX61" fmla="*/ 2280 w 10000"/>
                  <a:gd name="connsiteY61" fmla="*/ 8699 h 9817"/>
                  <a:gd name="connsiteX62" fmla="*/ 2643 w 10000"/>
                  <a:gd name="connsiteY62" fmla="*/ 9029 h 9817"/>
                  <a:gd name="connsiteX63" fmla="*/ 2998 w 10000"/>
                  <a:gd name="connsiteY63" fmla="*/ 9337 h 9817"/>
                  <a:gd name="connsiteX0" fmla="*/ 2998 w 10000"/>
                  <a:gd name="connsiteY0" fmla="*/ 9511 h 9777"/>
                  <a:gd name="connsiteX1" fmla="*/ 7165 w 10000"/>
                  <a:gd name="connsiteY1" fmla="*/ 9777 h 9777"/>
                  <a:gd name="connsiteX2" fmla="*/ 7491 w 10000"/>
                  <a:gd name="connsiteY2" fmla="*/ 9560 h 9777"/>
                  <a:gd name="connsiteX3" fmla="*/ 7821 w 10000"/>
                  <a:gd name="connsiteY3" fmla="*/ 9247 h 9777"/>
                  <a:gd name="connsiteX4" fmla="*/ 8135 w 10000"/>
                  <a:gd name="connsiteY4" fmla="*/ 8932 h 9777"/>
                  <a:gd name="connsiteX5" fmla="*/ 8453 w 10000"/>
                  <a:gd name="connsiteY5" fmla="*/ 8572 h 9777"/>
                  <a:gd name="connsiteX6" fmla="*/ 8754 w 10000"/>
                  <a:gd name="connsiteY6" fmla="*/ 8186 h 9777"/>
                  <a:gd name="connsiteX7" fmla="*/ 9061 w 10000"/>
                  <a:gd name="connsiteY7" fmla="*/ 7776 h 9777"/>
                  <a:gd name="connsiteX8" fmla="*/ 9367 w 10000"/>
                  <a:gd name="connsiteY8" fmla="*/ 7293 h 9777"/>
                  <a:gd name="connsiteX9" fmla="*/ 9662 w 10000"/>
                  <a:gd name="connsiteY9" fmla="*/ 6812 h 9777"/>
                  <a:gd name="connsiteX10" fmla="*/ 9978 w 10000"/>
                  <a:gd name="connsiteY10" fmla="*/ 6228 h 9777"/>
                  <a:gd name="connsiteX11" fmla="*/ 9965 w 10000"/>
                  <a:gd name="connsiteY11" fmla="*/ 0 h 9777"/>
                  <a:gd name="connsiteX12" fmla="*/ 9907 w 10000"/>
                  <a:gd name="connsiteY12" fmla="*/ 157 h 9777"/>
                  <a:gd name="connsiteX13" fmla="*/ 9625 w 10000"/>
                  <a:gd name="connsiteY13" fmla="*/ 856 h 9777"/>
                  <a:gd name="connsiteX14" fmla="*/ 9330 w 10000"/>
                  <a:gd name="connsiteY14" fmla="*/ 1531 h 9777"/>
                  <a:gd name="connsiteX15" fmla="*/ 9036 w 10000"/>
                  <a:gd name="connsiteY15" fmla="*/ 2182 h 9777"/>
                  <a:gd name="connsiteX16" fmla="*/ 8737 w 10000"/>
                  <a:gd name="connsiteY16" fmla="*/ 2809 h 9777"/>
                  <a:gd name="connsiteX17" fmla="*/ 8430 w 10000"/>
                  <a:gd name="connsiteY17" fmla="*/ 3388 h 9777"/>
                  <a:gd name="connsiteX18" fmla="*/ 8122 w 10000"/>
                  <a:gd name="connsiteY18" fmla="*/ 3919 h 9777"/>
                  <a:gd name="connsiteX19" fmla="*/ 7810 w 10000"/>
                  <a:gd name="connsiteY19" fmla="*/ 4402 h 9777"/>
                  <a:gd name="connsiteX20" fmla="*/ 7478 w 10000"/>
                  <a:gd name="connsiteY20" fmla="*/ 4859 h 9777"/>
                  <a:gd name="connsiteX21" fmla="*/ 7165 w 10000"/>
                  <a:gd name="connsiteY21" fmla="*/ 5293 h 9777"/>
                  <a:gd name="connsiteX22" fmla="*/ 6836 w 10000"/>
                  <a:gd name="connsiteY22" fmla="*/ 5702 h 9777"/>
                  <a:gd name="connsiteX23" fmla="*/ 6509 w 10000"/>
                  <a:gd name="connsiteY23" fmla="*/ 6064 h 9777"/>
                  <a:gd name="connsiteX24" fmla="*/ 6184 w 10000"/>
                  <a:gd name="connsiteY24" fmla="*/ 6352 h 9777"/>
                  <a:gd name="connsiteX25" fmla="*/ 5855 w 10000"/>
                  <a:gd name="connsiteY25" fmla="*/ 6618 h 9777"/>
                  <a:gd name="connsiteX26" fmla="*/ 5517 w 10000"/>
                  <a:gd name="connsiteY26" fmla="*/ 6885 h 9777"/>
                  <a:gd name="connsiteX27" fmla="*/ 5192 w 10000"/>
                  <a:gd name="connsiteY27" fmla="*/ 7124 h 9777"/>
                  <a:gd name="connsiteX28" fmla="*/ 4850 w 10000"/>
                  <a:gd name="connsiteY28" fmla="*/ 7246 h 9777"/>
                  <a:gd name="connsiteX29" fmla="*/ 4524 w 10000"/>
                  <a:gd name="connsiteY29" fmla="*/ 7389 h 9777"/>
                  <a:gd name="connsiteX30" fmla="*/ 4188 w 10000"/>
                  <a:gd name="connsiteY30" fmla="*/ 7462 h 9777"/>
                  <a:gd name="connsiteX31" fmla="*/ 3857 w 10000"/>
                  <a:gd name="connsiteY31" fmla="*/ 7510 h 9777"/>
                  <a:gd name="connsiteX32" fmla="*/ 3532 w 10000"/>
                  <a:gd name="connsiteY32" fmla="*/ 7510 h 9777"/>
                  <a:gd name="connsiteX33" fmla="*/ 3206 w 10000"/>
                  <a:gd name="connsiteY33" fmla="*/ 7510 h 9777"/>
                  <a:gd name="connsiteX34" fmla="*/ 2875 w 10000"/>
                  <a:gd name="connsiteY34" fmla="*/ 7438 h 9777"/>
                  <a:gd name="connsiteX35" fmla="*/ 2552 w 10000"/>
                  <a:gd name="connsiteY35" fmla="*/ 7342 h 9777"/>
                  <a:gd name="connsiteX36" fmla="*/ 2232 w 10000"/>
                  <a:gd name="connsiteY36" fmla="*/ 7173 h 9777"/>
                  <a:gd name="connsiteX37" fmla="*/ 1919 w 10000"/>
                  <a:gd name="connsiteY37" fmla="*/ 6981 h 9777"/>
                  <a:gd name="connsiteX38" fmla="*/ 1600 w 10000"/>
                  <a:gd name="connsiteY38" fmla="*/ 6764 h 9777"/>
                  <a:gd name="connsiteX39" fmla="*/ 1298 w 10000"/>
                  <a:gd name="connsiteY39" fmla="*/ 6449 h 9777"/>
                  <a:gd name="connsiteX40" fmla="*/ 993 w 10000"/>
                  <a:gd name="connsiteY40" fmla="*/ 6136 h 9777"/>
                  <a:gd name="connsiteX41" fmla="*/ 700 w 10000"/>
                  <a:gd name="connsiteY41" fmla="*/ 5775 h 9777"/>
                  <a:gd name="connsiteX42" fmla="*/ 405 w 10000"/>
                  <a:gd name="connsiteY42" fmla="*/ 5389 h 9777"/>
                  <a:gd name="connsiteX43" fmla="*/ 111 w 10000"/>
                  <a:gd name="connsiteY43" fmla="*/ 4931 h 9777"/>
                  <a:gd name="connsiteX44" fmla="*/ 111 w 10000"/>
                  <a:gd name="connsiteY44" fmla="*/ 4931 h 9777"/>
                  <a:gd name="connsiteX45" fmla="*/ 68 w 10000"/>
                  <a:gd name="connsiteY45" fmla="*/ 4859 h 9777"/>
                  <a:gd name="connsiteX46" fmla="*/ 32 w 10000"/>
                  <a:gd name="connsiteY46" fmla="*/ 4859 h 9777"/>
                  <a:gd name="connsiteX47" fmla="*/ 0 w 10000"/>
                  <a:gd name="connsiteY47" fmla="*/ 4907 h 9777"/>
                  <a:gd name="connsiteX48" fmla="*/ 0 w 10000"/>
                  <a:gd name="connsiteY48" fmla="*/ 4978 h 9777"/>
                  <a:gd name="connsiteX49" fmla="*/ 11 w 10000"/>
                  <a:gd name="connsiteY49" fmla="*/ 5124 h 9777"/>
                  <a:gd name="connsiteX50" fmla="*/ 43 w 10000"/>
                  <a:gd name="connsiteY50" fmla="*/ 5293 h 9777"/>
                  <a:gd name="connsiteX51" fmla="*/ 111 w 10000"/>
                  <a:gd name="connsiteY51" fmla="*/ 5485 h 9777"/>
                  <a:gd name="connsiteX52" fmla="*/ 203 w 10000"/>
                  <a:gd name="connsiteY52" fmla="*/ 5750 h 9777"/>
                  <a:gd name="connsiteX53" fmla="*/ 203 w 10000"/>
                  <a:gd name="connsiteY53" fmla="*/ 5750 h 9777"/>
                  <a:gd name="connsiteX54" fmla="*/ 472 w 10000"/>
                  <a:gd name="connsiteY54" fmla="*/ 6232 h 9777"/>
                  <a:gd name="connsiteX55" fmla="*/ 472 w 10000"/>
                  <a:gd name="connsiteY55" fmla="*/ 6232 h 9777"/>
                  <a:gd name="connsiteX56" fmla="*/ 834 w 10000"/>
                  <a:gd name="connsiteY56" fmla="*/ 6860 h 9777"/>
                  <a:gd name="connsiteX57" fmla="*/ 1195 w 10000"/>
                  <a:gd name="connsiteY57" fmla="*/ 7438 h 9777"/>
                  <a:gd name="connsiteX58" fmla="*/ 1557 w 10000"/>
                  <a:gd name="connsiteY58" fmla="*/ 7969 h 9777"/>
                  <a:gd name="connsiteX59" fmla="*/ 1919 w 10000"/>
                  <a:gd name="connsiteY59" fmla="*/ 8403 h 9777"/>
                  <a:gd name="connsiteX60" fmla="*/ 2280 w 10000"/>
                  <a:gd name="connsiteY60" fmla="*/ 8861 h 9777"/>
                  <a:gd name="connsiteX61" fmla="*/ 2643 w 10000"/>
                  <a:gd name="connsiteY61" fmla="*/ 9197 h 9777"/>
                  <a:gd name="connsiteX62" fmla="*/ 2998 w 10000"/>
                  <a:gd name="connsiteY62" fmla="*/ 9511 h 9777"/>
                  <a:gd name="connsiteX0" fmla="*/ 2998 w 10000"/>
                  <a:gd name="connsiteY0" fmla="*/ 9728 h 9798"/>
                  <a:gd name="connsiteX1" fmla="*/ 7491 w 10000"/>
                  <a:gd name="connsiteY1" fmla="*/ 9778 h 9798"/>
                  <a:gd name="connsiteX2" fmla="*/ 7821 w 10000"/>
                  <a:gd name="connsiteY2" fmla="*/ 9458 h 9798"/>
                  <a:gd name="connsiteX3" fmla="*/ 8135 w 10000"/>
                  <a:gd name="connsiteY3" fmla="*/ 9136 h 9798"/>
                  <a:gd name="connsiteX4" fmla="*/ 8453 w 10000"/>
                  <a:gd name="connsiteY4" fmla="*/ 8768 h 9798"/>
                  <a:gd name="connsiteX5" fmla="*/ 8754 w 10000"/>
                  <a:gd name="connsiteY5" fmla="*/ 8373 h 9798"/>
                  <a:gd name="connsiteX6" fmla="*/ 9061 w 10000"/>
                  <a:gd name="connsiteY6" fmla="*/ 7953 h 9798"/>
                  <a:gd name="connsiteX7" fmla="*/ 9367 w 10000"/>
                  <a:gd name="connsiteY7" fmla="*/ 7459 h 9798"/>
                  <a:gd name="connsiteX8" fmla="*/ 9662 w 10000"/>
                  <a:gd name="connsiteY8" fmla="*/ 6967 h 9798"/>
                  <a:gd name="connsiteX9" fmla="*/ 9978 w 10000"/>
                  <a:gd name="connsiteY9" fmla="*/ 6370 h 9798"/>
                  <a:gd name="connsiteX10" fmla="*/ 9965 w 10000"/>
                  <a:gd name="connsiteY10" fmla="*/ 0 h 9798"/>
                  <a:gd name="connsiteX11" fmla="*/ 9907 w 10000"/>
                  <a:gd name="connsiteY11" fmla="*/ 161 h 9798"/>
                  <a:gd name="connsiteX12" fmla="*/ 9625 w 10000"/>
                  <a:gd name="connsiteY12" fmla="*/ 876 h 9798"/>
                  <a:gd name="connsiteX13" fmla="*/ 9330 w 10000"/>
                  <a:gd name="connsiteY13" fmla="*/ 1566 h 9798"/>
                  <a:gd name="connsiteX14" fmla="*/ 9036 w 10000"/>
                  <a:gd name="connsiteY14" fmla="*/ 2232 h 9798"/>
                  <a:gd name="connsiteX15" fmla="*/ 8737 w 10000"/>
                  <a:gd name="connsiteY15" fmla="*/ 2873 h 9798"/>
                  <a:gd name="connsiteX16" fmla="*/ 8430 w 10000"/>
                  <a:gd name="connsiteY16" fmla="*/ 3465 h 9798"/>
                  <a:gd name="connsiteX17" fmla="*/ 8122 w 10000"/>
                  <a:gd name="connsiteY17" fmla="*/ 4008 h 9798"/>
                  <a:gd name="connsiteX18" fmla="*/ 7810 w 10000"/>
                  <a:gd name="connsiteY18" fmla="*/ 4502 h 9798"/>
                  <a:gd name="connsiteX19" fmla="*/ 7478 w 10000"/>
                  <a:gd name="connsiteY19" fmla="*/ 4970 h 9798"/>
                  <a:gd name="connsiteX20" fmla="*/ 7165 w 10000"/>
                  <a:gd name="connsiteY20" fmla="*/ 5414 h 9798"/>
                  <a:gd name="connsiteX21" fmla="*/ 6836 w 10000"/>
                  <a:gd name="connsiteY21" fmla="*/ 5832 h 9798"/>
                  <a:gd name="connsiteX22" fmla="*/ 6509 w 10000"/>
                  <a:gd name="connsiteY22" fmla="*/ 6202 h 9798"/>
                  <a:gd name="connsiteX23" fmla="*/ 6184 w 10000"/>
                  <a:gd name="connsiteY23" fmla="*/ 6497 h 9798"/>
                  <a:gd name="connsiteX24" fmla="*/ 5855 w 10000"/>
                  <a:gd name="connsiteY24" fmla="*/ 6769 h 9798"/>
                  <a:gd name="connsiteX25" fmla="*/ 5517 w 10000"/>
                  <a:gd name="connsiteY25" fmla="*/ 7042 h 9798"/>
                  <a:gd name="connsiteX26" fmla="*/ 5192 w 10000"/>
                  <a:gd name="connsiteY26" fmla="*/ 7286 h 9798"/>
                  <a:gd name="connsiteX27" fmla="*/ 4850 w 10000"/>
                  <a:gd name="connsiteY27" fmla="*/ 7411 h 9798"/>
                  <a:gd name="connsiteX28" fmla="*/ 4524 w 10000"/>
                  <a:gd name="connsiteY28" fmla="*/ 7558 h 9798"/>
                  <a:gd name="connsiteX29" fmla="*/ 4188 w 10000"/>
                  <a:gd name="connsiteY29" fmla="*/ 7632 h 9798"/>
                  <a:gd name="connsiteX30" fmla="*/ 3857 w 10000"/>
                  <a:gd name="connsiteY30" fmla="*/ 7681 h 9798"/>
                  <a:gd name="connsiteX31" fmla="*/ 3532 w 10000"/>
                  <a:gd name="connsiteY31" fmla="*/ 7681 h 9798"/>
                  <a:gd name="connsiteX32" fmla="*/ 3206 w 10000"/>
                  <a:gd name="connsiteY32" fmla="*/ 7681 h 9798"/>
                  <a:gd name="connsiteX33" fmla="*/ 2875 w 10000"/>
                  <a:gd name="connsiteY33" fmla="*/ 7608 h 9798"/>
                  <a:gd name="connsiteX34" fmla="*/ 2552 w 10000"/>
                  <a:gd name="connsiteY34" fmla="*/ 7509 h 9798"/>
                  <a:gd name="connsiteX35" fmla="*/ 2232 w 10000"/>
                  <a:gd name="connsiteY35" fmla="*/ 7337 h 9798"/>
                  <a:gd name="connsiteX36" fmla="*/ 1919 w 10000"/>
                  <a:gd name="connsiteY36" fmla="*/ 7140 h 9798"/>
                  <a:gd name="connsiteX37" fmla="*/ 1600 w 10000"/>
                  <a:gd name="connsiteY37" fmla="*/ 6918 h 9798"/>
                  <a:gd name="connsiteX38" fmla="*/ 1298 w 10000"/>
                  <a:gd name="connsiteY38" fmla="*/ 6596 h 9798"/>
                  <a:gd name="connsiteX39" fmla="*/ 993 w 10000"/>
                  <a:gd name="connsiteY39" fmla="*/ 6276 h 9798"/>
                  <a:gd name="connsiteX40" fmla="*/ 700 w 10000"/>
                  <a:gd name="connsiteY40" fmla="*/ 5907 h 9798"/>
                  <a:gd name="connsiteX41" fmla="*/ 405 w 10000"/>
                  <a:gd name="connsiteY41" fmla="*/ 5512 h 9798"/>
                  <a:gd name="connsiteX42" fmla="*/ 111 w 10000"/>
                  <a:gd name="connsiteY42" fmla="*/ 5043 h 9798"/>
                  <a:gd name="connsiteX43" fmla="*/ 111 w 10000"/>
                  <a:gd name="connsiteY43" fmla="*/ 5043 h 9798"/>
                  <a:gd name="connsiteX44" fmla="*/ 68 w 10000"/>
                  <a:gd name="connsiteY44" fmla="*/ 4970 h 9798"/>
                  <a:gd name="connsiteX45" fmla="*/ 32 w 10000"/>
                  <a:gd name="connsiteY45" fmla="*/ 4970 h 9798"/>
                  <a:gd name="connsiteX46" fmla="*/ 0 w 10000"/>
                  <a:gd name="connsiteY46" fmla="*/ 5019 h 9798"/>
                  <a:gd name="connsiteX47" fmla="*/ 0 w 10000"/>
                  <a:gd name="connsiteY47" fmla="*/ 5092 h 9798"/>
                  <a:gd name="connsiteX48" fmla="*/ 11 w 10000"/>
                  <a:gd name="connsiteY48" fmla="*/ 5241 h 9798"/>
                  <a:gd name="connsiteX49" fmla="*/ 43 w 10000"/>
                  <a:gd name="connsiteY49" fmla="*/ 5414 h 9798"/>
                  <a:gd name="connsiteX50" fmla="*/ 111 w 10000"/>
                  <a:gd name="connsiteY50" fmla="*/ 5610 h 9798"/>
                  <a:gd name="connsiteX51" fmla="*/ 203 w 10000"/>
                  <a:gd name="connsiteY51" fmla="*/ 5881 h 9798"/>
                  <a:gd name="connsiteX52" fmla="*/ 203 w 10000"/>
                  <a:gd name="connsiteY52" fmla="*/ 5881 h 9798"/>
                  <a:gd name="connsiteX53" fmla="*/ 472 w 10000"/>
                  <a:gd name="connsiteY53" fmla="*/ 6374 h 9798"/>
                  <a:gd name="connsiteX54" fmla="*/ 472 w 10000"/>
                  <a:gd name="connsiteY54" fmla="*/ 6374 h 9798"/>
                  <a:gd name="connsiteX55" fmla="*/ 834 w 10000"/>
                  <a:gd name="connsiteY55" fmla="*/ 7016 h 9798"/>
                  <a:gd name="connsiteX56" fmla="*/ 1195 w 10000"/>
                  <a:gd name="connsiteY56" fmla="*/ 7608 h 9798"/>
                  <a:gd name="connsiteX57" fmla="*/ 1557 w 10000"/>
                  <a:gd name="connsiteY57" fmla="*/ 8151 h 9798"/>
                  <a:gd name="connsiteX58" fmla="*/ 1919 w 10000"/>
                  <a:gd name="connsiteY58" fmla="*/ 8595 h 9798"/>
                  <a:gd name="connsiteX59" fmla="*/ 2280 w 10000"/>
                  <a:gd name="connsiteY59" fmla="*/ 9063 h 9798"/>
                  <a:gd name="connsiteX60" fmla="*/ 2643 w 10000"/>
                  <a:gd name="connsiteY60" fmla="*/ 9407 h 9798"/>
                  <a:gd name="connsiteX61" fmla="*/ 2998 w 10000"/>
                  <a:gd name="connsiteY61" fmla="*/ 9728 h 9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10000" h="9798">
                    <a:moveTo>
                      <a:pt x="2998" y="9728"/>
                    </a:moveTo>
                    <a:cubicBezTo>
                      <a:pt x="3806" y="9790"/>
                      <a:pt x="6687" y="9823"/>
                      <a:pt x="7491" y="9778"/>
                    </a:cubicBezTo>
                    <a:lnTo>
                      <a:pt x="7821" y="9458"/>
                    </a:lnTo>
                    <a:lnTo>
                      <a:pt x="8135" y="9136"/>
                    </a:lnTo>
                    <a:lnTo>
                      <a:pt x="8453" y="8768"/>
                    </a:lnTo>
                    <a:lnTo>
                      <a:pt x="8754" y="8373"/>
                    </a:lnTo>
                    <a:lnTo>
                      <a:pt x="9061" y="7953"/>
                    </a:lnTo>
                    <a:lnTo>
                      <a:pt x="9367" y="7459"/>
                    </a:lnTo>
                    <a:lnTo>
                      <a:pt x="9662" y="6967"/>
                    </a:lnTo>
                    <a:lnTo>
                      <a:pt x="9978" y="6370"/>
                    </a:lnTo>
                    <a:cubicBezTo>
                      <a:pt x="10029" y="5208"/>
                      <a:pt x="9978" y="1035"/>
                      <a:pt x="9965" y="0"/>
                    </a:cubicBezTo>
                    <a:cubicBezTo>
                      <a:pt x="9946" y="53"/>
                      <a:pt x="9927" y="108"/>
                      <a:pt x="9907" y="161"/>
                    </a:cubicBezTo>
                    <a:cubicBezTo>
                      <a:pt x="9814" y="400"/>
                      <a:pt x="9719" y="637"/>
                      <a:pt x="9625" y="876"/>
                    </a:cubicBezTo>
                    <a:cubicBezTo>
                      <a:pt x="9526" y="1106"/>
                      <a:pt x="9428" y="1337"/>
                      <a:pt x="9330" y="1566"/>
                    </a:cubicBezTo>
                    <a:lnTo>
                      <a:pt x="9036" y="2232"/>
                    </a:lnTo>
                    <a:lnTo>
                      <a:pt x="8737" y="2873"/>
                    </a:lnTo>
                    <a:cubicBezTo>
                      <a:pt x="8633" y="3070"/>
                      <a:pt x="8531" y="3269"/>
                      <a:pt x="8430" y="3465"/>
                    </a:cubicBezTo>
                    <a:lnTo>
                      <a:pt x="8122" y="4008"/>
                    </a:lnTo>
                    <a:lnTo>
                      <a:pt x="7810" y="4502"/>
                    </a:lnTo>
                    <a:lnTo>
                      <a:pt x="7478" y="4970"/>
                    </a:lnTo>
                    <a:lnTo>
                      <a:pt x="7165" y="5414"/>
                    </a:lnTo>
                    <a:lnTo>
                      <a:pt x="6836" y="5832"/>
                    </a:lnTo>
                    <a:lnTo>
                      <a:pt x="6509" y="6202"/>
                    </a:lnTo>
                    <a:lnTo>
                      <a:pt x="6184" y="6497"/>
                    </a:lnTo>
                    <a:lnTo>
                      <a:pt x="5855" y="6769"/>
                    </a:lnTo>
                    <a:lnTo>
                      <a:pt x="5517" y="7042"/>
                    </a:lnTo>
                    <a:lnTo>
                      <a:pt x="5192" y="7286"/>
                    </a:lnTo>
                    <a:lnTo>
                      <a:pt x="4850" y="7411"/>
                    </a:lnTo>
                    <a:lnTo>
                      <a:pt x="4524" y="7558"/>
                    </a:lnTo>
                    <a:lnTo>
                      <a:pt x="4188" y="7632"/>
                    </a:lnTo>
                    <a:lnTo>
                      <a:pt x="3857" y="7681"/>
                    </a:lnTo>
                    <a:lnTo>
                      <a:pt x="3532" y="7681"/>
                    </a:lnTo>
                    <a:lnTo>
                      <a:pt x="3206" y="7681"/>
                    </a:lnTo>
                    <a:lnTo>
                      <a:pt x="2875" y="7608"/>
                    </a:lnTo>
                    <a:lnTo>
                      <a:pt x="2552" y="7509"/>
                    </a:lnTo>
                    <a:lnTo>
                      <a:pt x="2232" y="7337"/>
                    </a:lnTo>
                    <a:lnTo>
                      <a:pt x="1919" y="7140"/>
                    </a:lnTo>
                    <a:lnTo>
                      <a:pt x="1600" y="6918"/>
                    </a:lnTo>
                    <a:lnTo>
                      <a:pt x="1298" y="6596"/>
                    </a:lnTo>
                    <a:lnTo>
                      <a:pt x="993" y="6276"/>
                    </a:lnTo>
                    <a:lnTo>
                      <a:pt x="700" y="5907"/>
                    </a:lnTo>
                    <a:lnTo>
                      <a:pt x="405" y="5512"/>
                    </a:lnTo>
                    <a:lnTo>
                      <a:pt x="111" y="5043"/>
                    </a:lnTo>
                    <a:lnTo>
                      <a:pt x="111" y="5043"/>
                    </a:lnTo>
                    <a:cubicBezTo>
                      <a:pt x="95" y="5019"/>
                      <a:pt x="82" y="4994"/>
                      <a:pt x="68" y="4970"/>
                    </a:cubicBezTo>
                    <a:lnTo>
                      <a:pt x="32" y="4970"/>
                    </a:lnTo>
                    <a:cubicBezTo>
                      <a:pt x="20" y="4986"/>
                      <a:pt x="9" y="5004"/>
                      <a:pt x="0" y="5019"/>
                    </a:cubicBezTo>
                    <a:lnTo>
                      <a:pt x="0" y="5092"/>
                    </a:lnTo>
                    <a:cubicBezTo>
                      <a:pt x="4" y="5142"/>
                      <a:pt x="7" y="5191"/>
                      <a:pt x="11" y="5241"/>
                    </a:cubicBezTo>
                    <a:cubicBezTo>
                      <a:pt x="23" y="5298"/>
                      <a:pt x="34" y="5356"/>
                      <a:pt x="43" y="5414"/>
                    </a:cubicBezTo>
                    <a:cubicBezTo>
                      <a:pt x="65" y="5479"/>
                      <a:pt x="88" y="5545"/>
                      <a:pt x="111" y="5610"/>
                    </a:cubicBezTo>
                    <a:cubicBezTo>
                      <a:pt x="142" y="5701"/>
                      <a:pt x="171" y="5792"/>
                      <a:pt x="203" y="5881"/>
                    </a:cubicBezTo>
                    <a:lnTo>
                      <a:pt x="203" y="5881"/>
                    </a:lnTo>
                    <a:cubicBezTo>
                      <a:pt x="293" y="6045"/>
                      <a:pt x="382" y="6210"/>
                      <a:pt x="472" y="6374"/>
                    </a:cubicBezTo>
                    <a:lnTo>
                      <a:pt x="472" y="6374"/>
                    </a:lnTo>
                    <a:lnTo>
                      <a:pt x="834" y="7016"/>
                    </a:lnTo>
                    <a:lnTo>
                      <a:pt x="1195" y="7608"/>
                    </a:lnTo>
                    <a:lnTo>
                      <a:pt x="1557" y="8151"/>
                    </a:lnTo>
                    <a:lnTo>
                      <a:pt x="1919" y="8595"/>
                    </a:lnTo>
                    <a:lnTo>
                      <a:pt x="2280" y="9063"/>
                    </a:lnTo>
                    <a:lnTo>
                      <a:pt x="2643" y="9407"/>
                    </a:lnTo>
                    <a:lnTo>
                      <a:pt x="2998" y="972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75" name="Freeform 32"/>
              <p:cNvSpPr>
                <a:spLocks/>
              </p:cNvSpPr>
              <p:nvPr/>
            </p:nvSpPr>
            <p:spPr bwMode="auto">
              <a:xfrm>
                <a:off x="5047118" y="4489341"/>
                <a:ext cx="3356031" cy="1544601"/>
              </a:xfrm>
              <a:custGeom>
                <a:avLst/>
                <a:gdLst>
                  <a:gd name="T0" fmla="*/ 73 w 1557"/>
                  <a:gd name="T1" fmla="*/ 688 h 716"/>
                  <a:gd name="T2" fmla="*/ 149 w 1557"/>
                  <a:gd name="T3" fmla="*/ 703 h 716"/>
                  <a:gd name="T4" fmla="*/ 226 w 1557"/>
                  <a:gd name="T5" fmla="*/ 712 h 716"/>
                  <a:gd name="T6" fmla="*/ 309 w 1557"/>
                  <a:gd name="T7" fmla="*/ 716 h 716"/>
                  <a:gd name="T8" fmla="*/ 393 w 1557"/>
                  <a:gd name="T9" fmla="*/ 714 h 716"/>
                  <a:gd name="T10" fmla="*/ 482 w 1557"/>
                  <a:gd name="T11" fmla="*/ 707 h 716"/>
                  <a:gd name="T12" fmla="*/ 572 w 1557"/>
                  <a:gd name="T13" fmla="*/ 694 h 716"/>
                  <a:gd name="T14" fmla="*/ 666 w 1557"/>
                  <a:gd name="T15" fmla="*/ 676 h 716"/>
                  <a:gd name="T16" fmla="*/ 760 w 1557"/>
                  <a:gd name="T17" fmla="*/ 650 h 716"/>
                  <a:gd name="T18" fmla="*/ 857 w 1557"/>
                  <a:gd name="T19" fmla="*/ 617 h 716"/>
                  <a:gd name="T20" fmla="*/ 955 w 1557"/>
                  <a:gd name="T21" fmla="*/ 578 h 716"/>
                  <a:gd name="T22" fmla="*/ 1054 w 1557"/>
                  <a:gd name="T23" fmla="*/ 532 h 716"/>
                  <a:gd name="T24" fmla="*/ 1156 w 1557"/>
                  <a:gd name="T25" fmla="*/ 479 h 716"/>
                  <a:gd name="T26" fmla="*/ 1255 w 1557"/>
                  <a:gd name="T27" fmla="*/ 416 h 716"/>
                  <a:gd name="T28" fmla="*/ 1356 w 1557"/>
                  <a:gd name="T29" fmla="*/ 346 h 716"/>
                  <a:gd name="T30" fmla="*/ 1456 w 1557"/>
                  <a:gd name="T31" fmla="*/ 269 h 716"/>
                  <a:gd name="T32" fmla="*/ 1557 w 1557"/>
                  <a:gd name="T33" fmla="*/ 184 h 716"/>
                  <a:gd name="T34" fmla="*/ 1417 w 1557"/>
                  <a:gd name="T35" fmla="*/ 0 h 716"/>
                  <a:gd name="T36" fmla="*/ 1332 w 1557"/>
                  <a:gd name="T37" fmla="*/ 77 h 716"/>
                  <a:gd name="T38" fmla="*/ 1244 w 1557"/>
                  <a:gd name="T39" fmla="*/ 153 h 716"/>
                  <a:gd name="T40" fmla="*/ 1156 w 1557"/>
                  <a:gd name="T41" fmla="*/ 223 h 716"/>
                  <a:gd name="T42" fmla="*/ 1064 w 1557"/>
                  <a:gd name="T43" fmla="*/ 289 h 716"/>
                  <a:gd name="T44" fmla="*/ 972 w 1557"/>
                  <a:gd name="T45" fmla="*/ 350 h 716"/>
                  <a:gd name="T46" fmla="*/ 878 w 1557"/>
                  <a:gd name="T47" fmla="*/ 407 h 716"/>
                  <a:gd name="T48" fmla="*/ 784 w 1557"/>
                  <a:gd name="T49" fmla="*/ 458 h 716"/>
                  <a:gd name="T50" fmla="*/ 692 w 1557"/>
                  <a:gd name="T51" fmla="*/ 504 h 716"/>
                  <a:gd name="T52" fmla="*/ 598 w 1557"/>
                  <a:gd name="T53" fmla="*/ 545 h 716"/>
                  <a:gd name="T54" fmla="*/ 508 w 1557"/>
                  <a:gd name="T55" fmla="*/ 580 h 716"/>
                  <a:gd name="T56" fmla="*/ 417 w 1557"/>
                  <a:gd name="T57" fmla="*/ 609 h 716"/>
                  <a:gd name="T58" fmla="*/ 331 w 1557"/>
                  <a:gd name="T59" fmla="*/ 631 h 716"/>
                  <a:gd name="T60" fmla="*/ 244 w 1557"/>
                  <a:gd name="T61" fmla="*/ 648 h 716"/>
                  <a:gd name="T62" fmla="*/ 163 w 1557"/>
                  <a:gd name="T63" fmla="*/ 657 h 716"/>
                  <a:gd name="T64" fmla="*/ 84 w 1557"/>
                  <a:gd name="T65" fmla="*/ 661 h 716"/>
                  <a:gd name="T66" fmla="*/ 11 w 1557"/>
                  <a:gd name="T67" fmla="*/ 657 h 716"/>
                  <a:gd name="T68" fmla="*/ 5 w 1557"/>
                  <a:gd name="T69" fmla="*/ 655 h 716"/>
                  <a:gd name="T70" fmla="*/ 0 w 1557"/>
                  <a:gd name="T71" fmla="*/ 659 h 716"/>
                  <a:gd name="T72" fmla="*/ 3 w 1557"/>
                  <a:gd name="T73" fmla="*/ 666 h 716"/>
                  <a:gd name="T74" fmla="*/ 20 w 1557"/>
                  <a:gd name="T75" fmla="*/ 674 h 716"/>
                  <a:gd name="T76" fmla="*/ 33 w 1557"/>
                  <a:gd name="T77" fmla="*/ 677 h 7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57" h="716">
                    <a:moveTo>
                      <a:pt x="73" y="688"/>
                    </a:moveTo>
                    <a:lnTo>
                      <a:pt x="73" y="688"/>
                    </a:lnTo>
                    <a:lnTo>
                      <a:pt x="110" y="696"/>
                    </a:lnTo>
                    <a:lnTo>
                      <a:pt x="149" y="703"/>
                    </a:lnTo>
                    <a:lnTo>
                      <a:pt x="187" y="709"/>
                    </a:lnTo>
                    <a:lnTo>
                      <a:pt x="226" y="712"/>
                    </a:lnTo>
                    <a:lnTo>
                      <a:pt x="266" y="714"/>
                    </a:lnTo>
                    <a:lnTo>
                      <a:pt x="309" y="716"/>
                    </a:lnTo>
                    <a:lnTo>
                      <a:pt x="349" y="716"/>
                    </a:lnTo>
                    <a:lnTo>
                      <a:pt x="393" y="714"/>
                    </a:lnTo>
                    <a:lnTo>
                      <a:pt x="438" y="712"/>
                    </a:lnTo>
                    <a:lnTo>
                      <a:pt x="482" y="707"/>
                    </a:lnTo>
                    <a:lnTo>
                      <a:pt x="526" y="701"/>
                    </a:lnTo>
                    <a:lnTo>
                      <a:pt x="572" y="694"/>
                    </a:lnTo>
                    <a:lnTo>
                      <a:pt x="618" y="687"/>
                    </a:lnTo>
                    <a:lnTo>
                      <a:pt x="666" y="676"/>
                    </a:lnTo>
                    <a:lnTo>
                      <a:pt x="712" y="663"/>
                    </a:lnTo>
                    <a:lnTo>
                      <a:pt x="760" y="650"/>
                    </a:lnTo>
                    <a:lnTo>
                      <a:pt x="810" y="635"/>
                    </a:lnTo>
                    <a:lnTo>
                      <a:pt x="857" y="617"/>
                    </a:lnTo>
                    <a:lnTo>
                      <a:pt x="907" y="598"/>
                    </a:lnTo>
                    <a:lnTo>
                      <a:pt x="955" y="578"/>
                    </a:lnTo>
                    <a:lnTo>
                      <a:pt x="1005" y="556"/>
                    </a:lnTo>
                    <a:lnTo>
                      <a:pt x="1054" y="532"/>
                    </a:lnTo>
                    <a:lnTo>
                      <a:pt x="1104" y="506"/>
                    </a:lnTo>
                    <a:lnTo>
                      <a:pt x="1156" y="479"/>
                    </a:lnTo>
                    <a:lnTo>
                      <a:pt x="1205" y="447"/>
                    </a:lnTo>
                    <a:lnTo>
                      <a:pt x="1255" y="416"/>
                    </a:lnTo>
                    <a:lnTo>
                      <a:pt x="1307" y="383"/>
                    </a:lnTo>
                    <a:lnTo>
                      <a:pt x="1356" y="346"/>
                    </a:lnTo>
                    <a:lnTo>
                      <a:pt x="1406" y="309"/>
                    </a:lnTo>
                    <a:lnTo>
                      <a:pt x="1456" y="269"/>
                    </a:lnTo>
                    <a:lnTo>
                      <a:pt x="1507" y="226"/>
                    </a:lnTo>
                    <a:lnTo>
                      <a:pt x="1557" y="184"/>
                    </a:lnTo>
                    <a:lnTo>
                      <a:pt x="1417" y="0"/>
                    </a:lnTo>
                    <a:lnTo>
                      <a:pt x="1417" y="0"/>
                    </a:lnTo>
                    <a:lnTo>
                      <a:pt x="1375" y="38"/>
                    </a:lnTo>
                    <a:lnTo>
                      <a:pt x="1332" y="77"/>
                    </a:lnTo>
                    <a:lnTo>
                      <a:pt x="1288" y="116"/>
                    </a:lnTo>
                    <a:lnTo>
                      <a:pt x="1244" y="153"/>
                    </a:lnTo>
                    <a:lnTo>
                      <a:pt x="1200" y="188"/>
                    </a:lnTo>
                    <a:lnTo>
                      <a:pt x="1156" y="223"/>
                    </a:lnTo>
                    <a:lnTo>
                      <a:pt x="1110" y="256"/>
                    </a:lnTo>
                    <a:lnTo>
                      <a:pt x="1064" y="289"/>
                    </a:lnTo>
                    <a:lnTo>
                      <a:pt x="1018" y="320"/>
                    </a:lnTo>
                    <a:lnTo>
                      <a:pt x="972" y="350"/>
                    </a:lnTo>
                    <a:lnTo>
                      <a:pt x="924" y="379"/>
                    </a:lnTo>
                    <a:lnTo>
                      <a:pt x="878" y="407"/>
                    </a:lnTo>
                    <a:lnTo>
                      <a:pt x="832" y="434"/>
                    </a:lnTo>
                    <a:lnTo>
                      <a:pt x="784" y="458"/>
                    </a:lnTo>
                    <a:lnTo>
                      <a:pt x="738" y="482"/>
                    </a:lnTo>
                    <a:lnTo>
                      <a:pt x="692" y="504"/>
                    </a:lnTo>
                    <a:lnTo>
                      <a:pt x="646" y="526"/>
                    </a:lnTo>
                    <a:lnTo>
                      <a:pt x="598" y="545"/>
                    </a:lnTo>
                    <a:lnTo>
                      <a:pt x="554" y="563"/>
                    </a:lnTo>
                    <a:lnTo>
                      <a:pt x="508" y="580"/>
                    </a:lnTo>
                    <a:lnTo>
                      <a:pt x="462" y="595"/>
                    </a:lnTo>
                    <a:lnTo>
                      <a:pt x="417" y="609"/>
                    </a:lnTo>
                    <a:lnTo>
                      <a:pt x="373" y="620"/>
                    </a:lnTo>
                    <a:lnTo>
                      <a:pt x="331" y="631"/>
                    </a:lnTo>
                    <a:lnTo>
                      <a:pt x="287" y="641"/>
                    </a:lnTo>
                    <a:lnTo>
                      <a:pt x="244" y="648"/>
                    </a:lnTo>
                    <a:lnTo>
                      <a:pt x="204" y="653"/>
                    </a:lnTo>
                    <a:lnTo>
                      <a:pt x="163" y="657"/>
                    </a:lnTo>
                    <a:lnTo>
                      <a:pt x="123" y="661"/>
                    </a:lnTo>
                    <a:lnTo>
                      <a:pt x="84" y="661"/>
                    </a:lnTo>
                    <a:lnTo>
                      <a:pt x="47" y="659"/>
                    </a:lnTo>
                    <a:lnTo>
                      <a:pt x="11" y="657"/>
                    </a:lnTo>
                    <a:lnTo>
                      <a:pt x="11" y="657"/>
                    </a:lnTo>
                    <a:lnTo>
                      <a:pt x="5" y="655"/>
                    </a:lnTo>
                    <a:lnTo>
                      <a:pt x="1" y="657"/>
                    </a:lnTo>
                    <a:lnTo>
                      <a:pt x="0" y="659"/>
                    </a:lnTo>
                    <a:lnTo>
                      <a:pt x="0" y="663"/>
                    </a:lnTo>
                    <a:lnTo>
                      <a:pt x="3" y="666"/>
                    </a:lnTo>
                    <a:lnTo>
                      <a:pt x="11" y="670"/>
                    </a:lnTo>
                    <a:lnTo>
                      <a:pt x="20" y="674"/>
                    </a:lnTo>
                    <a:lnTo>
                      <a:pt x="33" y="677"/>
                    </a:lnTo>
                    <a:lnTo>
                      <a:pt x="33" y="677"/>
                    </a:lnTo>
                    <a:lnTo>
                      <a:pt x="73" y="688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  <p:sp>
            <p:nvSpPr>
              <p:cNvPr id="180" name="Freeform 34"/>
              <p:cNvSpPr>
                <a:spLocks/>
              </p:cNvSpPr>
              <p:nvPr userDrawn="1"/>
            </p:nvSpPr>
            <p:spPr bwMode="auto">
              <a:xfrm>
                <a:off x="5944070" y="34924"/>
                <a:ext cx="3195692" cy="1552537"/>
              </a:xfrm>
              <a:custGeom>
                <a:avLst/>
                <a:gdLst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425841 w 3832525"/>
                  <a:gd name="connsiteY6" fmla="*/ 75467 h 1552473"/>
                  <a:gd name="connsiteX7" fmla="*/ 3538023 w 3832525"/>
                  <a:gd name="connsiteY7" fmla="*/ 103498 h 1552473"/>
                  <a:gd name="connsiteX8" fmla="*/ 3643732 w 3832525"/>
                  <a:gd name="connsiteY8" fmla="*/ 131529 h 1552473"/>
                  <a:gd name="connsiteX9" fmla="*/ 3751598 w 3832525"/>
                  <a:gd name="connsiteY9" fmla="*/ 168185 h 1552473"/>
                  <a:gd name="connsiteX10" fmla="*/ 3832525 w 3832525"/>
                  <a:gd name="connsiteY10" fmla="*/ 199835 h 1552473"/>
                  <a:gd name="connsiteX11" fmla="*/ 3832525 w 3832525"/>
                  <a:gd name="connsiteY11" fmla="*/ 283571 h 1552473"/>
                  <a:gd name="connsiteX12" fmla="*/ 3742969 w 3832525"/>
                  <a:gd name="connsiteY12" fmla="*/ 263058 h 1552473"/>
                  <a:gd name="connsiteX13" fmla="*/ 3641575 w 3832525"/>
                  <a:gd name="connsiteY13" fmla="*/ 247964 h 1552473"/>
                  <a:gd name="connsiteX14" fmla="*/ 3533708 w 3832525"/>
                  <a:gd name="connsiteY14" fmla="*/ 230715 h 1552473"/>
                  <a:gd name="connsiteX15" fmla="*/ 3425841 w 3832525"/>
                  <a:gd name="connsiteY15" fmla="*/ 224246 h 1552473"/>
                  <a:gd name="connsiteX16" fmla="*/ 3311503 w 3832525"/>
                  <a:gd name="connsiteY16" fmla="*/ 215621 h 1552473"/>
                  <a:gd name="connsiteX17" fmla="*/ 3195007 w 3832525"/>
                  <a:gd name="connsiteY17" fmla="*/ 215621 h 1552473"/>
                  <a:gd name="connsiteX18" fmla="*/ 3080669 w 3832525"/>
                  <a:gd name="connsiteY18" fmla="*/ 219934 h 1552473"/>
                  <a:gd name="connsiteX19" fmla="*/ 2962015 w 3832525"/>
                  <a:gd name="connsiteY19" fmla="*/ 226402 h 1552473"/>
                  <a:gd name="connsiteX20" fmla="*/ 2839047 w 3832525"/>
                  <a:gd name="connsiteY20" fmla="*/ 239340 h 1552473"/>
                  <a:gd name="connsiteX21" fmla="*/ 2716080 w 3832525"/>
                  <a:gd name="connsiteY21" fmla="*/ 258746 h 1552473"/>
                  <a:gd name="connsiteX22" fmla="*/ 2593112 w 3832525"/>
                  <a:gd name="connsiteY22" fmla="*/ 278151 h 1552473"/>
                  <a:gd name="connsiteX23" fmla="*/ 2465829 w 3832525"/>
                  <a:gd name="connsiteY23" fmla="*/ 306182 h 1552473"/>
                  <a:gd name="connsiteX24" fmla="*/ 2338547 w 3832525"/>
                  <a:gd name="connsiteY24" fmla="*/ 338525 h 1552473"/>
                  <a:gd name="connsiteX25" fmla="*/ 2206950 w 3832525"/>
                  <a:gd name="connsiteY25" fmla="*/ 377337 h 1552473"/>
                  <a:gd name="connsiteX26" fmla="*/ 2079667 w 3832525"/>
                  <a:gd name="connsiteY26" fmla="*/ 418305 h 1552473"/>
                  <a:gd name="connsiteX27" fmla="*/ 1948070 w 3832525"/>
                  <a:gd name="connsiteY27" fmla="*/ 465742 h 1552473"/>
                  <a:gd name="connsiteX28" fmla="*/ 1822945 w 3832525"/>
                  <a:gd name="connsiteY28" fmla="*/ 517491 h 1552473"/>
                  <a:gd name="connsiteX29" fmla="*/ 1691348 w 3832525"/>
                  <a:gd name="connsiteY29" fmla="*/ 573553 h 1552473"/>
                  <a:gd name="connsiteX30" fmla="*/ 1559750 w 3832525"/>
                  <a:gd name="connsiteY30" fmla="*/ 636083 h 1552473"/>
                  <a:gd name="connsiteX31" fmla="*/ 1428153 w 3832525"/>
                  <a:gd name="connsiteY31" fmla="*/ 702925 h 1552473"/>
                  <a:gd name="connsiteX32" fmla="*/ 1300871 w 3832525"/>
                  <a:gd name="connsiteY32" fmla="*/ 776236 h 1552473"/>
                  <a:gd name="connsiteX33" fmla="*/ 1171431 w 3832525"/>
                  <a:gd name="connsiteY33" fmla="*/ 853860 h 1552473"/>
                  <a:gd name="connsiteX34" fmla="*/ 1044148 w 3832525"/>
                  <a:gd name="connsiteY34" fmla="*/ 937952 h 1552473"/>
                  <a:gd name="connsiteX35" fmla="*/ 916866 w 3832525"/>
                  <a:gd name="connsiteY35" fmla="*/ 1026357 h 1552473"/>
                  <a:gd name="connsiteX36" fmla="*/ 789583 w 3832525"/>
                  <a:gd name="connsiteY36" fmla="*/ 1121231 h 1552473"/>
                  <a:gd name="connsiteX37" fmla="*/ 666615 w 3832525"/>
                  <a:gd name="connsiteY37" fmla="*/ 1220416 h 1552473"/>
                  <a:gd name="connsiteX38" fmla="*/ 543648 w 3832525"/>
                  <a:gd name="connsiteY38" fmla="*/ 1323914 h 1552473"/>
                  <a:gd name="connsiteX39" fmla="*/ 420680 w 3832525"/>
                  <a:gd name="connsiteY39" fmla="*/ 1433881 h 1552473"/>
                  <a:gd name="connsiteX40" fmla="*/ 299869 w 3832525"/>
                  <a:gd name="connsiteY40" fmla="*/ 1552473 h 1552473"/>
                  <a:gd name="connsiteX41" fmla="*/ 0 w 3832525"/>
                  <a:gd name="connsiteY41" fmla="*/ 1136324 h 1552473"/>
                  <a:gd name="connsiteX42" fmla="*/ 118653 w 3832525"/>
                  <a:gd name="connsiteY42" fmla="*/ 1026357 h 1552473"/>
                  <a:gd name="connsiteX43" fmla="*/ 237307 w 3832525"/>
                  <a:gd name="connsiteY43" fmla="*/ 918547 h 1552473"/>
                  <a:gd name="connsiteX44" fmla="*/ 360274 w 3832525"/>
                  <a:gd name="connsiteY44" fmla="*/ 819361 h 1552473"/>
                  <a:gd name="connsiteX45" fmla="*/ 487557 w 3832525"/>
                  <a:gd name="connsiteY45" fmla="*/ 724487 h 1552473"/>
                  <a:gd name="connsiteX46" fmla="*/ 614839 w 3832525"/>
                  <a:gd name="connsiteY46" fmla="*/ 636083 h 1552473"/>
                  <a:gd name="connsiteX47" fmla="*/ 742122 w 3832525"/>
                  <a:gd name="connsiteY47" fmla="*/ 556303 h 1552473"/>
                  <a:gd name="connsiteX48" fmla="*/ 873719 w 3832525"/>
                  <a:gd name="connsiteY48" fmla="*/ 480835 h 1552473"/>
                  <a:gd name="connsiteX49" fmla="*/ 998844 w 3832525"/>
                  <a:gd name="connsiteY49" fmla="*/ 409680 h 1552473"/>
                  <a:gd name="connsiteX50" fmla="*/ 1130442 w 3832525"/>
                  <a:gd name="connsiteY50" fmla="*/ 347150 h 1552473"/>
                  <a:gd name="connsiteX51" fmla="*/ 1266353 w 3832525"/>
                  <a:gd name="connsiteY51" fmla="*/ 291089 h 1552473"/>
                  <a:gd name="connsiteX52" fmla="*/ 1397951 w 3832525"/>
                  <a:gd name="connsiteY52" fmla="*/ 239340 h 1552473"/>
                  <a:gd name="connsiteX53" fmla="*/ 1527390 w 3832525"/>
                  <a:gd name="connsiteY53" fmla="*/ 191903 h 1552473"/>
                  <a:gd name="connsiteX54" fmla="*/ 1663302 w 3832525"/>
                  <a:gd name="connsiteY54" fmla="*/ 148779 h 1552473"/>
                  <a:gd name="connsiteX55" fmla="*/ 1794899 w 3832525"/>
                  <a:gd name="connsiteY55" fmla="*/ 112123 h 1552473"/>
                  <a:gd name="connsiteX56" fmla="*/ 1928654 w 3832525"/>
                  <a:gd name="connsiteY56" fmla="*/ 79780 h 1552473"/>
                  <a:gd name="connsiteX57" fmla="*/ 2060251 w 3832525"/>
                  <a:gd name="connsiteY57" fmla="*/ 56062 h 1552473"/>
                  <a:gd name="connsiteX58" fmla="*/ 2191848 w 3832525"/>
                  <a:gd name="connsiteY58" fmla="*/ 36656 h 1552473"/>
                  <a:gd name="connsiteX59" fmla="*/ 2321288 w 3832525"/>
                  <a:gd name="connsiteY59" fmla="*/ 21562 h 1552473"/>
                  <a:gd name="connsiteX60" fmla="*/ 2448571 w 3832525"/>
                  <a:gd name="connsiteY60" fmla="*/ 8625 h 1552473"/>
                  <a:gd name="connsiteX61" fmla="*/ 2580168 w 3832525"/>
                  <a:gd name="connsiteY61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538023 w 3832525"/>
                  <a:gd name="connsiteY6" fmla="*/ 103498 h 1552473"/>
                  <a:gd name="connsiteX7" fmla="*/ 3643732 w 3832525"/>
                  <a:gd name="connsiteY7" fmla="*/ 131529 h 1552473"/>
                  <a:gd name="connsiteX8" fmla="*/ 3751598 w 3832525"/>
                  <a:gd name="connsiteY8" fmla="*/ 168185 h 1552473"/>
                  <a:gd name="connsiteX9" fmla="*/ 3832525 w 3832525"/>
                  <a:gd name="connsiteY9" fmla="*/ 199835 h 1552473"/>
                  <a:gd name="connsiteX10" fmla="*/ 3832525 w 3832525"/>
                  <a:gd name="connsiteY10" fmla="*/ 283571 h 1552473"/>
                  <a:gd name="connsiteX11" fmla="*/ 3742969 w 3832525"/>
                  <a:gd name="connsiteY11" fmla="*/ 263058 h 1552473"/>
                  <a:gd name="connsiteX12" fmla="*/ 3641575 w 3832525"/>
                  <a:gd name="connsiteY12" fmla="*/ 247964 h 1552473"/>
                  <a:gd name="connsiteX13" fmla="*/ 3533708 w 3832525"/>
                  <a:gd name="connsiteY13" fmla="*/ 230715 h 1552473"/>
                  <a:gd name="connsiteX14" fmla="*/ 3425841 w 3832525"/>
                  <a:gd name="connsiteY14" fmla="*/ 224246 h 1552473"/>
                  <a:gd name="connsiteX15" fmla="*/ 3311503 w 3832525"/>
                  <a:gd name="connsiteY15" fmla="*/ 215621 h 1552473"/>
                  <a:gd name="connsiteX16" fmla="*/ 3195007 w 3832525"/>
                  <a:gd name="connsiteY16" fmla="*/ 215621 h 1552473"/>
                  <a:gd name="connsiteX17" fmla="*/ 3080669 w 3832525"/>
                  <a:gd name="connsiteY17" fmla="*/ 219934 h 1552473"/>
                  <a:gd name="connsiteX18" fmla="*/ 2962015 w 3832525"/>
                  <a:gd name="connsiteY18" fmla="*/ 226402 h 1552473"/>
                  <a:gd name="connsiteX19" fmla="*/ 2839047 w 3832525"/>
                  <a:gd name="connsiteY19" fmla="*/ 239340 h 1552473"/>
                  <a:gd name="connsiteX20" fmla="*/ 2716080 w 3832525"/>
                  <a:gd name="connsiteY20" fmla="*/ 258746 h 1552473"/>
                  <a:gd name="connsiteX21" fmla="*/ 2593112 w 3832525"/>
                  <a:gd name="connsiteY21" fmla="*/ 278151 h 1552473"/>
                  <a:gd name="connsiteX22" fmla="*/ 2465829 w 3832525"/>
                  <a:gd name="connsiteY22" fmla="*/ 306182 h 1552473"/>
                  <a:gd name="connsiteX23" fmla="*/ 2338547 w 3832525"/>
                  <a:gd name="connsiteY23" fmla="*/ 338525 h 1552473"/>
                  <a:gd name="connsiteX24" fmla="*/ 2206950 w 3832525"/>
                  <a:gd name="connsiteY24" fmla="*/ 377337 h 1552473"/>
                  <a:gd name="connsiteX25" fmla="*/ 2079667 w 3832525"/>
                  <a:gd name="connsiteY25" fmla="*/ 418305 h 1552473"/>
                  <a:gd name="connsiteX26" fmla="*/ 1948070 w 3832525"/>
                  <a:gd name="connsiteY26" fmla="*/ 465742 h 1552473"/>
                  <a:gd name="connsiteX27" fmla="*/ 1822945 w 3832525"/>
                  <a:gd name="connsiteY27" fmla="*/ 517491 h 1552473"/>
                  <a:gd name="connsiteX28" fmla="*/ 1691348 w 3832525"/>
                  <a:gd name="connsiteY28" fmla="*/ 573553 h 1552473"/>
                  <a:gd name="connsiteX29" fmla="*/ 1559750 w 3832525"/>
                  <a:gd name="connsiteY29" fmla="*/ 636083 h 1552473"/>
                  <a:gd name="connsiteX30" fmla="*/ 1428153 w 3832525"/>
                  <a:gd name="connsiteY30" fmla="*/ 702925 h 1552473"/>
                  <a:gd name="connsiteX31" fmla="*/ 1300871 w 3832525"/>
                  <a:gd name="connsiteY31" fmla="*/ 776236 h 1552473"/>
                  <a:gd name="connsiteX32" fmla="*/ 1171431 w 3832525"/>
                  <a:gd name="connsiteY32" fmla="*/ 853860 h 1552473"/>
                  <a:gd name="connsiteX33" fmla="*/ 1044148 w 3832525"/>
                  <a:gd name="connsiteY33" fmla="*/ 937952 h 1552473"/>
                  <a:gd name="connsiteX34" fmla="*/ 916866 w 3832525"/>
                  <a:gd name="connsiteY34" fmla="*/ 1026357 h 1552473"/>
                  <a:gd name="connsiteX35" fmla="*/ 789583 w 3832525"/>
                  <a:gd name="connsiteY35" fmla="*/ 1121231 h 1552473"/>
                  <a:gd name="connsiteX36" fmla="*/ 666615 w 3832525"/>
                  <a:gd name="connsiteY36" fmla="*/ 1220416 h 1552473"/>
                  <a:gd name="connsiteX37" fmla="*/ 543648 w 3832525"/>
                  <a:gd name="connsiteY37" fmla="*/ 1323914 h 1552473"/>
                  <a:gd name="connsiteX38" fmla="*/ 420680 w 3832525"/>
                  <a:gd name="connsiteY38" fmla="*/ 1433881 h 1552473"/>
                  <a:gd name="connsiteX39" fmla="*/ 299869 w 3832525"/>
                  <a:gd name="connsiteY39" fmla="*/ 1552473 h 1552473"/>
                  <a:gd name="connsiteX40" fmla="*/ 0 w 3832525"/>
                  <a:gd name="connsiteY40" fmla="*/ 1136324 h 1552473"/>
                  <a:gd name="connsiteX41" fmla="*/ 118653 w 3832525"/>
                  <a:gd name="connsiteY41" fmla="*/ 1026357 h 1552473"/>
                  <a:gd name="connsiteX42" fmla="*/ 237307 w 3832525"/>
                  <a:gd name="connsiteY42" fmla="*/ 918547 h 1552473"/>
                  <a:gd name="connsiteX43" fmla="*/ 360274 w 3832525"/>
                  <a:gd name="connsiteY43" fmla="*/ 819361 h 1552473"/>
                  <a:gd name="connsiteX44" fmla="*/ 487557 w 3832525"/>
                  <a:gd name="connsiteY44" fmla="*/ 724487 h 1552473"/>
                  <a:gd name="connsiteX45" fmla="*/ 614839 w 3832525"/>
                  <a:gd name="connsiteY45" fmla="*/ 636083 h 1552473"/>
                  <a:gd name="connsiteX46" fmla="*/ 742122 w 3832525"/>
                  <a:gd name="connsiteY46" fmla="*/ 556303 h 1552473"/>
                  <a:gd name="connsiteX47" fmla="*/ 873719 w 3832525"/>
                  <a:gd name="connsiteY47" fmla="*/ 480835 h 1552473"/>
                  <a:gd name="connsiteX48" fmla="*/ 998844 w 3832525"/>
                  <a:gd name="connsiteY48" fmla="*/ 409680 h 1552473"/>
                  <a:gd name="connsiteX49" fmla="*/ 1130442 w 3832525"/>
                  <a:gd name="connsiteY49" fmla="*/ 347150 h 1552473"/>
                  <a:gd name="connsiteX50" fmla="*/ 1266353 w 3832525"/>
                  <a:gd name="connsiteY50" fmla="*/ 291089 h 1552473"/>
                  <a:gd name="connsiteX51" fmla="*/ 1397951 w 3832525"/>
                  <a:gd name="connsiteY51" fmla="*/ 239340 h 1552473"/>
                  <a:gd name="connsiteX52" fmla="*/ 1527390 w 3832525"/>
                  <a:gd name="connsiteY52" fmla="*/ 191903 h 1552473"/>
                  <a:gd name="connsiteX53" fmla="*/ 1663302 w 3832525"/>
                  <a:gd name="connsiteY53" fmla="*/ 148779 h 1552473"/>
                  <a:gd name="connsiteX54" fmla="*/ 1794899 w 3832525"/>
                  <a:gd name="connsiteY54" fmla="*/ 112123 h 1552473"/>
                  <a:gd name="connsiteX55" fmla="*/ 1928654 w 3832525"/>
                  <a:gd name="connsiteY55" fmla="*/ 79780 h 1552473"/>
                  <a:gd name="connsiteX56" fmla="*/ 2060251 w 3832525"/>
                  <a:gd name="connsiteY56" fmla="*/ 56062 h 1552473"/>
                  <a:gd name="connsiteX57" fmla="*/ 2191848 w 3832525"/>
                  <a:gd name="connsiteY57" fmla="*/ 36656 h 1552473"/>
                  <a:gd name="connsiteX58" fmla="*/ 2321288 w 3832525"/>
                  <a:gd name="connsiteY58" fmla="*/ 21562 h 1552473"/>
                  <a:gd name="connsiteX59" fmla="*/ 2448571 w 3832525"/>
                  <a:gd name="connsiteY59" fmla="*/ 8625 h 1552473"/>
                  <a:gd name="connsiteX60" fmla="*/ 2580168 w 3832525"/>
                  <a:gd name="connsiteY60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643732 w 3832525"/>
                  <a:gd name="connsiteY6" fmla="*/ 131529 h 1552473"/>
                  <a:gd name="connsiteX7" fmla="*/ 3751598 w 3832525"/>
                  <a:gd name="connsiteY7" fmla="*/ 168185 h 1552473"/>
                  <a:gd name="connsiteX8" fmla="*/ 3832525 w 3832525"/>
                  <a:gd name="connsiteY8" fmla="*/ 199835 h 1552473"/>
                  <a:gd name="connsiteX9" fmla="*/ 3832525 w 3832525"/>
                  <a:gd name="connsiteY9" fmla="*/ 283571 h 1552473"/>
                  <a:gd name="connsiteX10" fmla="*/ 3742969 w 3832525"/>
                  <a:gd name="connsiteY10" fmla="*/ 263058 h 1552473"/>
                  <a:gd name="connsiteX11" fmla="*/ 3641575 w 3832525"/>
                  <a:gd name="connsiteY11" fmla="*/ 247964 h 1552473"/>
                  <a:gd name="connsiteX12" fmla="*/ 3533708 w 3832525"/>
                  <a:gd name="connsiteY12" fmla="*/ 230715 h 1552473"/>
                  <a:gd name="connsiteX13" fmla="*/ 3425841 w 3832525"/>
                  <a:gd name="connsiteY13" fmla="*/ 224246 h 1552473"/>
                  <a:gd name="connsiteX14" fmla="*/ 3311503 w 3832525"/>
                  <a:gd name="connsiteY14" fmla="*/ 215621 h 1552473"/>
                  <a:gd name="connsiteX15" fmla="*/ 3195007 w 3832525"/>
                  <a:gd name="connsiteY15" fmla="*/ 215621 h 1552473"/>
                  <a:gd name="connsiteX16" fmla="*/ 3080669 w 3832525"/>
                  <a:gd name="connsiteY16" fmla="*/ 219934 h 1552473"/>
                  <a:gd name="connsiteX17" fmla="*/ 2962015 w 3832525"/>
                  <a:gd name="connsiteY17" fmla="*/ 226402 h 1552473"/>
                  <a:gd name="connsiteX18" fmla="*/ 2839047 w 3832525"/>
                  <a:gd name="connsiteY18" fmla="*/ 239340 h 1552473"/>
                  <a:gd name="connsiteX19" fmla="*/ 2716080 w 3832525"/>
                  <a:gd name="connsiteY19" fmla="*/ 258746 h 1552473"/>
                  <a:gd name="connsiteX20" fmla="*/ 2593112 w 3832525"/>
                  <a:gd name="connsiteY20" fmla="*/ 278151 h 1552473"/>
                  <a:gd name="connsiteX21" fmla="*/ 2465829 w 3832525"/>
                  <a:gd name="connsiteY21" fmla="*/ 306182 h 1552473"/>
                  <a:gd name="connsiteX22" fmla="*/ 2338547 w 3832525"/>
                  <a:gd name="connsiteY22" fmla="*/ 338525 h 1552473"/>
                  <a:gd name="connsiteX23" fmla="*/ 2206950 w 3832525"/>
                  <a:gd name="connsiteY23" fmla="*/ 377337 h 1552473"/>
                  <a:gd name="connsiteX24" fmla="*/ 2079667 w 3832525"/>
                  <a:gd name="connsiteY24" fmla="*/ 418305 h 1552473"/>
                  <a:gd name="connsiteX25" fmla="*/ 1948070 w 3832525"/>
                  <a:gd name="connsiteY25" fmla="*/ 465742 h 1552473"/>
                  <a:gd name="connsiteX26" fmla="*/ 1822945 w 3832525"/>
                  <a:gd name="connsiteY26" fmla="*/ 517491 h 1552473"/>
                  <a:gd name="connsiteX27" fmla="*/ 1691348 w 3832525"/>
                  <a:gd name="connsiteY27" fmla="*/ 573553 h 1552473"/>
                  <a:gd name="connsiteX28" fmla="*/ 1559750 w 3832525"/>
                  <a:gd name="connsiteY28" fmla="*/ 636083 h 1552473"/>
                  <a:gd name="connsiteX29" fmla="*/ 1428153 w 3832525"/>
                  <a:gd name="connsiteY29" fmla="*/ 702925 h 1552473"/>
                  <a:gd name="connsiteX30" fmla="*/ 1300871 w 3832525"/>
                  <a:gd name="connsiteY30" fmla="*/ 776236 h 1552473"/>
                  <a:gd name="connsiteX31" fmla="*/ 1171431 w 3832525"/>
                  <a:gd name="connsiteY31" fmla="*/ 853860 h 1552473"/>
                  <a:gd name="connsiteX32" fmla="*/ 1044148 w 3832525"/>
                  <a:gd name="connsiteY32" fmla="*/ 937952 h 1552473"/>
                  <a:gd name="connsiteX33" fmla="*/ 916866 w 3832525"/>
                  <a:gd name="connsiteY33" fmla="*/ 1026357 h 1552473"/>
                  <a:gd name="connsiteX34" fmla="*/ 789583 w 3832525"/>
                  <a:gd name="connsiteY34" fmla="*/ 1121231 h 1552473"/>
                  <a:gd name="connsiteX35" fmla="*/ 666615 w 3832525"/>
                  <a:gd name="connsiteY35" fmla="*/ 1220416 h 1552473"/>
                  <a:gd name="connsiteX36" fmla="*/ 543648 w 3832525"/>
                  <a:gd name="connsiteY36" fmla="*/ 1323914 h 1552473"/>
                  <a:gd name="connsiteX37" fmla="*/ 420680 w 3832525"/>
                  <a:gd name="connsiteY37" fmla="*/ 1433881 h 1552473"/>
                  <a:gd name="connsiteX38" fmla="*/ 299869 w 3832525"/>
                  <a:gd name="connsiteY38" fmla="*/ 1552473 h 1552473"/>
                  <a:gd name="connsiteX39" fmla="*/ 0 w 3832525"/>
                  <a:gd name="connsiteY39" fmla="*/ 1136324 h 1552473"/>
                  <a:gd name="connsiteX40" fmla="*/ 118653 w 3832525"/>
                  <a:gd name="connsiteY40" fmla="*/ 1026357 h 1552473"/>
                  <a:gd name="connsiteX41" fmla="*/ 237307 w 3832525"/>
                  <a:gd name="connsiteY41" fmla="*/ 918547 h 1552473"/>
                  <a:gd name="connsiteX42" fmla="*/ 360274 w 3832525"/>
                  <a:gd name="connsiteY42" fmla="*/ 819361 h 1552473"/>
                  <a:gd name="connsiteX43" fmla="*/ 487557 w 3832525"/>
                  <a:gd name="connsiteY43" fmla="*/ 724487 h 1552473"/>
                  <a:gd name="connsiteX44" fmla="*/ 614839 w 3832525"/>
                  <a:gd name="connsiteY44" fmla="*/ 636083 h 1552473"/>
                  <a:gd name="connsiteX45" fmla="*/ 742122 w 3832525"/>
                  <a:gd name="connsiteY45" fmla="*/ 556303 h 1552473"/>
                  <a:gd name="connsiteX46" fmla="*/ 873719 w 3832525"/>
                  <a:gd name="connsiteY46" fmla="*/ 480835 h 1552473"/>
                  <a:gd name="connsiteX47" fmla="*/ 998844 w 3832525"/>
                  <a:gd name="connsiteY47" fmla="*/ 409680 h 1552473"/>
                  <a:gd name="connsiteX48" fmla="*/ 1130442 w 3832525"/>
                  <a:gd name="connsiteY48" fmla="*/ 347150 h 1552473"/>
                  <a:gd name="connsiteX49" fmla="*/ 1266353 w 3832525"/>
                  <a:gd name="connsiteY49" fmla="*/ 291089 h 1552473"/>
                  <a:gd name="connsiteX50" fmla="*/ 1397951 w 3832525"/>
                  <a:gd name="connsiteY50" fmla="*/ 239340 h 1552473"/>
                  <a:gd name="connsiteX51" fmla="*/ 1527390 w 3832525"/>
                  <a:gd name="connsiteY51" fmla="*/ 191903 h 1552473"/>
                  <a:gd name="connsiteX52" fmla="*/ 1663302 w 3832525"/>
                  <a:gd name="connsiteY52" fmla="*/ 148779 h 1552473"/>
                  <a:gd name="connsiteX53" fmla="*/ 1794899 w 3832525"/>
                  <a:gd name="connsiteY53" fmla="*/ 112123 h 1552473"/>
                  <a:gd name="connsiteX54" fmla="*/ 1928654 w 3832525"/>
                  <a:gd name="connsiteY54" fmla="*/ 79780 h 1552473"/>
                  <a:gd name="connsiteX55" fmla="*/ 2060251 w 3832525"/>
                  <a:gd name="connsiteY55" fmla="*/ 56062 h 1552473"/>
                  <a:gd name="connsiteX56" fmla="*/ 2191848 w 3832525"/>
                  <a:gd name="connsiteY56" fmla="*/ 36656 h 1552473"/>
                  <a:gd name="connsiteX57" fmla="*/ 2321288 w 3832525"/>
                  <a:gd name="connsiteY57" fmla="*/ 21562 h 1552473"/>
                  <a:gd name="connsiteX58" fmla="*/ 2448571 w 3832525"/>
                  <a:gd name="connsiteY58" fmla="*/ 8625 h 1552473"/>
                  <a:gd name="connsiteX59" fmla="*/ 2580168 w 3832525"/>
                  <a:gd name="connsiteY59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751598 w 3832525"/>
                  <a:gd name="connsiteY6" fmla="*/ 168185 h 1552473"/>
                  <a:gd name="connsiteX7" fmla="*/ 3832525 w 3832525"/>
                  <a:gd name="connsiteY7" fmla="*/ 199835 h 1552473"/>
                  <a:gd name="connsiteX8" fmla="*/ 3832525 w 3832525"/>
                  <a:gd name="connsiteY8" fmla="*/ 283571 h 1552473"/>
                  <a:gd name="connsiteX9" fmla="*/ 3742969 w 3832525"/>
                  <a:gd name="connsiteY9" fmla="*/ 263058 h 1552473"/>
                  <a:gd name="connsiteX10" fmla="*/ 3641575 w 3832525"/>
                  <a:gd name="connsiteY10" fmla="*/ 247964 h 1552473"/>
                  <a:gd name="connsiteX11" fmla="*/ 3533708 w 3832525"/>
                  <a:gd name="connsiteY11" fmla="*/ 230715 h 1552473"/>
                  <a:gd name="connsiteX12" fmla="*/ 3425841 w 3832525"/>
                  <a:gd name="connsiteY12" fmla="*/ 224246 h 1552473"/>
                  <a:gd name="connsiteX13" fmla="*/ 3311503 w 3832525"/>
                  <a:gd name="connsiteY13" fmla="*/ 215621 h 1552473"/>
                  <a:gd name="connsiteX14" fmla="*/ 3195007 w 3832525"/>
                  <a:gd name="connsiteY14" fmla="*/ 215621 h 1552473"/>
                  <a:gd name="connsiteX15" fmla="*/ 3080669 w 3832525"/>
                  <a:gd name="connsiteY15" fmla="*/ 219934 h 1552473"/>
                  <a:gd name="connsiteX16" fmla="*/ 2962015 w 3832525"/>
                  <a:gd name="connsiteY16" fmla="*/ 226402 h 1552473"/>
                  <a:gd name="connsiteX17" fmla="*/ 2839047 w 3832525"/>
                  <a:gd name="connsiteY17" fmla="*/ 239340 h 1552473"/>
                  <a:gd name="connsiteX18" fmla="*/ 2716080 w 3832525"/>
                  <a:gd name="connsiteY18" fmla="*/ 258746 h 1552473"/>
                  <a:gd name="connsiteX19" fmla="*/ 2593112 w 3832525"/>
                  <a:gd name="connsiteY19" fmla="*/ 278151 h 1552473"/>
                  <a:gd name="connsiteX20" fmla="*/ 2465829 w 3832525"/>
                  <a:gd name="connsiteY20" fmla="*/ 306182 h 1552473"/>
                  <a:gd name="connsiteX21" fmla="*/ 2338547 w 3832525"/>
                  <a:gd name="connsiteY21" fmla="*/ 338525 h 1552473"/>
                  <a:gd name="connsiteX22" fmla="*/ 2206950 w 3832525"/>
                  <a:gd name="connsiteY22" fmla="*/ 377337 h 1552473"/>
                  <a:gd name="connsiteX23" fmla="*/ 2079667 w 3832525"/>
                  <a:gd name="connsiteY23" fmla="*/ 418305 h 1552473"/>
                  <a:gd name="connsiteX24" fmla="*/ 1948070 w 3832525"/>
                  <a:gd name="connsiteY24" fmla="*/ 465742 h 1552473"/>
                  <a:gd name="connsiteX25" fmla="*/ 1822945 w 3832525"/>
                  <a:gd name="connsiteY25" fmla="*/ 517491 h 1552473"/>
                  <a:gd name="connsiteX26" fmla="*/ 1691348 w 3832525"/>
                  <a:gd name="connsiteY26" fmla="*/ 573553 h 1552473"/>
                  <a:gd name="connsiteX27" fmla="*/ 1559750 w 3832525"/>
                  <a:gd name="connsiteY27" fmla="*/ 636083 h 1552473"/>
                  <a:gd name="connsiteX28" fmla="*/ 1428153 w 3832525"/>
                  <a:gd name="connsiteY28" fmla="*/ 702925 h 1552473"/>
                  <a:gd name="connsiteX29" fmla="*/ 1300871 w 3832525"/>
                  <a:gd name="connsiteY29" fmla="*/ 776236 h 1552473"/>
                  <a:gd name="connsiteX30" fmla="*/ 1171431 w 3832525"/>
                  <a:gd name="connsiteY30" fmla="*/ 853860 h 1552473"/>
                  <a:gd name="connsiteX31" fmla="*/ 1044148 w 3832525"/>
                  <a:gd name="connsiteY31" fmla="*/ 937952 h 1552473"/>
                  <a:gd name="connsiteX32" fmla="*/ 916866 w 3832525"/>
                  <a:gd name="connsiteY32" fmla="*/ 1026357 h 1552473"/>
                  <a:gd name="connsiteX33" fmla="*/ 789583 w 3832525"/>
                  <a:gd name="connsiteY33" fmla="*/ 1121231 h 1552473"/>
                  <a:gd name="connsiteX34" fmla="*/ 666615 w 3832525"/>
                  <a:gd name="connsiteY34" fmla="*/ 1220416 h 1552473"/>
                  <a:gd name="connsiteX35" fmla="*/ 543648 w 3832525"/>
                  <a:gd name="connsiteY35" fmla="*/ 1323914 h 1552473"/>
                  <a:gd name="connsiteX36" fmla="*/ 420680 w 3832525"/>
                  <a:gd name="connsiteY36" fmla="*/ 1433881 h 1552473"/>
                  <a:gd name="connsiteX37" fmla="*/ 299869 w 3832525"/>
                  <a:gd name="connsiteY37" fmla="*/ 1552473 h 1552473"/>
                  <a:gd name="connsiteX38" fmla="*/ 0 w 3832525"/>
                  <a:gd name="connsiteY38" fmla="*/ 1136324 h 1552473"/>
                  <a:gd name="connsiteX39" fmla="*/ 118653 w 3832525"/>
                  <a:gd name="connsiteY39" fmla="*/ 1026357 h 1552473"/>
                  <a:gd name="connsiteX40" fmla="*/ 237307 w 3832525"/>
                  <a:gd name="connsiteY40" fmla="*/ 918547 h 1552473"/>
                  <a:gd name="connsiteX41" fmla="*/ 360274 w 3832525"/>
                  <a:gd name="connsiteY41" fmla="*/ 819361 h 1552473"/>
                  <a:gd name="connsiteX42" fmla="*/ 487557 w 3832525"/>
                  <a:gd name="connsiteY42" fmla="*/ 724487 h 1552473"/>
                  <a:gd name="connsiteX43" fmla="*/ 614839 w 3832525"/>
                  <a:gd name="connsiteY43" fmla="*/ 636083 h 1552473"/>
                  <a:gd name="connsiteX44" fmla="*/ 742122 w 3832525"/>
                  <a:gd name="connsiteY44" fmla="*/ 556303 h 1552473"/>
                  <a:gd name="connsiteX45" fmla="*/ 873719 w 3832525"/>
                  <a:gd name="connsiteY45" fmla="*/ 480835 h 1552473"/>
                  <a:gd name="connsiteX46" fmla="*/ 998844 w 3832525"/>
                  <a:gd name="connsiteY46" fmla="*/ 409680 h 1552473"/>
                  <a:gd name="connsiteX47" fmla="*/ 1130442 w 3832525"/>
                  <a:gd name="connsiteY47" fmla="*/ 347150 h 1552473"/>
                  <a:gd name="connsiteX48" fmla="*/ 1266353 w 3832525"/>
                  <a:gd name="connsiteY48" fmla="*/ 291089 h 1552473"/>
                  <a:gd name="connsiteX49" fmla="*/ 1397951 w 3832525"/>
                  <a:gd name="connsiteY49" fmla="*/ 239340 h 1552473"/>
                  <a:gd name="connsiteX50" fmla="*/ 1527390 w 3832525"/>
                  <a:gd name="connsiteY50" fmla="*/ 191903 h 1552473"/>
                  <a:gd name="connsiteX51" fmla="*/ 1663302 w 3832525"/>
                  <a:gd name="connsiteY51" fmla="*/ 148779 h 1552473"/>
                  <a:gd name="connsiteX52" fmla="*/ 1794899 w 3832525"/>
                  <a:gd name="connsiteY52" fmla="*/ 112123 h 1552473"/>
                  <a:gd name="connsiteX53" fmla="*/ 1928654 w 3832525"/>
                  <a:gd name="connsiteY53" fmla="*/ 79780 h 1552473"/>
                  <a:gd name="connsiteX54" fmla="*/ 2060251 w 3832525"/>
                  <a:gd name="connsiteY54" fmla="*/ 56062 h 1552473"/>
                  <a:gd name="connsiteX55" fmla="*/ 2191848 w 3832525"/>
                  <a:gd name="connsiteY55" fmla="*/ 36656 h 1552473"/>
                  <a:gd name="connsiteX56" fmla="*/ 2321288 w 3832525"/>
                  <a:gd name="connsiteY56" fmla="*/ 21562 h 1552473"/>
                  <a:gd name="connsiteX57" fmla="*/ 2448571 w 3832525"/>
                  <a:gd name="connsiteY57" fmla="*/ 8625 h 1552473"/>
                  <a:gd name="connsiteX58" fmla="*/ 2580168 w 3832525"/>
                  <a:gd name="connsiteY58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199835 h 1552473"/>
                  <a:gd name="connsiteX7" fmla="*/ 3832525 w 3832525"/>
                  <a:gd name="connsiteY7" fmla="*/ 283571 h 1552473"/>
                  <a:gd name="connsiteX8" fmla="*/ 3742969 w 3832525"/>
                  <a:gd name="connsiteY8" fmla="*/ 263058 h 1552473"/>
                  <a:gd name="connsiteX9" fmla="*/ 3641575 w 3832525"/>
                  <a:gd name="connsiteY9" fmla="*/ 247964 h 1552473"/>
                  <a:gd name="connsiteX10" fmla="*/ 3533708 w 3832525"/>
                  <a:gd name="connsiteY10" fmla="*/ 230715 h 1552473"/>
                  <a:gd name="connsiteX11" fmla="*/ 3425841 w 3832525"/>
                  <a:gd name="connsiteY11" fmla="*/ 224246 h 1552473"/>
                  <a:gd name="connsiteX12" fmla="*/ 3311503 w 3832525"/>
                  <a:gd name="connsiteY12" fmla="*/ 215621 h 1552473"/>
                  <a:gd name="connsiteX13" fmla="*/ 3195007 w 3832525"/>
                  <a:gd name="connsiteY13" fmla="*/ 215621 h 1552473"/>
                  <a:gd name="connsiteX14" fmla="*/ 3080669 w 3832525"/>
                  <a:gd name="connsiteY14" fmla="*/ 219934 h 1552473"/>
                  <a:gd name="connsiteX15" fmla="*/ 2962015 w 3832525"/>
                  <a:gd name="connsiteY15" fmla="*/ 226402 h 1552473"/>
                  <a:gd name="connsiteX16" fmla="*/ 2839047 w 3832525"/>
                  <a:gd name="connsiteY16" fmla="*/ 239340 h 1552473"/>
                  <a:gd name="connsiteX17" fmla="*/ 2716080 w 3832525"/>
                  <a:gd name="connsiteY17" fmla="*/ 258746 h 1552473"/>
                  <a:gd name="connsiteX18" fmla="*/ 2593112 w 3832525"/>
                  <a:gd name="connsiteY18" fmla="*/ 278151 h 1552473"/>
                  <a:gd name="connsiteX19" fmla="*/ 2465829 w 3832525"/>
                  <a:gd name="connsiteY19" fmla="*/ 306182 h 1552473"/>
                  <a:gd name="connsiteX20" fmla="*/ 2338547 w 3832525"/>
                  <a:gd name="connsiteY20" fmla="*/ 338525 h 1552473"/>
                  <a:gd name="connsiteX21" fmla="*/ 2206950 w 3832525"/>
                  <a:gd name="connsiteY21" fmla="*/ 377337 h 1552473"/>
                  <a:gd name="connsiteX22" fmla="*/ 2079667 w 3832525"/>
                  <a:gd name="connsiteY22" fmla="*/ 418305 h 1552473"/>
                  <a:gd name="connsiteX23" fmla="*/ 1948070 w 3832525"/>
                  <a:gd name="connsiteY23" fmla="*/ 465742 h 1552473"/>
                  <a:gd name="connsiteX24" fmla="*/ 1822945 w 3832525"/>
                  <a:gd name="connsiteY24" fmla="*/ 517491 h 1552473"/>
                  <a:gd name="connsiteX25" fmla="*/ 1691348 w 3832525"/>
                  <a:gd name="connsiteY25" fmla="*/ 573553 h 1552473"/>
                  <a:gd name="connsiteX26" fmla="*/ 1559750 w 3832525"/>
                  <a:gd name="connsiteY26" fmla="*/ 636083 h 1552473"/>
                  <a:gd name="connsiteX27" fmla="*/ 1428153 w 3832525"/>
                  <a:gd name="connsiteY27" fmla="*/ 702925 h 1552473"/>
                  <a:gd name="connsiteX28" fmla="*/ 1300871 w 3832525"/>
                  <a:gd name="connsiteY28" fmla="*/ 776236 h 1552473"/>
                  <a:gd name="connsiteX29" fmla="*/ 1171431 w 3832525"/>
                  <a:gd name="connsiteY29" fmla="*/ 853860 h 1552473"/>
                  <a:gd name="connsiteX30" fmla="*/ 1044148 w 3832525"/>
                  <a:gd name="connsiteY30" fmla="*/ 937952 h 1552473"/>
                  <a:gd name="connsiteX31" fmla="*/ 916866 w 3832525"/>
                  <a:gd name="connsiteY31" fmla="*/ 1026357 h 1552473"/>
                  <a:gd name="connsiteX32" fmla="*/ 789583 w 3832525"/>
                  <a:gd name="connsiteY32" fmla="*/ 1121231 h 1552473"/>
                  <a:gd name="connsiteX33" fmla="*/ 666615 w 3832525"/>
                  <a:gd name="connsiteY33" fmla="*/ 1220416 h 1552473"/>
                  <a:gd name="connsiteX34" fmla="*/ 543648 w 3832525"/>
                  <a:gd name="connsiteY34" fmla="*/ 1323914 h 1552473"/>
                  <a:gd name="connsiteX35" fmla="*/ 420680 w 3832525"/>
                  <a:gd name="connsiteY35" fmla="*/ 1433881 h 1552473"/>
                  <a:gd name="connsiteX36" fmla="*/ 299869 w 3832525"/>
                  <a:gd name="connsiteY36" fmla="*/ 1552473 h 1552473"/>
                  <a:gd name="connsiteX37" fmla="*/ 0 w 3832525"/>
                  <a:gd name="connsiteY37" fmla="*/ 1136324 h 1552473"/>
                  <a:gd name="connsiteX38" fmla="*/ 118653 w 3832525"/>
                  <a:gd name="connsiteY38" fmla="*/ 1026357 h 1552473"/>
                  <a:gd name="connsiteX39" fmla="*/ 237307 w 3832525"/>
                  <a:gd name="connsiteY39" fmla="*/ 918547 h 1552473"/>
                  <a:gd name="connsiteX40" fmla="*/ 360274 w 3832525"/>
                  <a:gd name="connsiteY40" fmla="*/ 819361 h 1552473"/>
                  <a:gd name="connsiteX41" fmla="*/ 487557 w 3832525"/>
                  <a:gd name="connsiteY41" fmla="*/ 724487 h 1552473"/>
                  <a:gd name="connsiteX42" fmla="*/ 614839 w 3832525"/>
                  <a:gd name="connsiteY42" fmla="*/ 636083 h 1552473"/>
                  <a:gd name="connsiteX43" fmla="*/ 742122 w 3832525"/>
                  <a:gd name="connsiteY43" fmla="*/ 556303 h 1552473"/>
                  <a:gd name="connsiteX44" fmla="*/ 873719 w 3832525"/>
                  <a:gd name="connsiteY44" fmla="*/ 480835 h 1552473"/>
                  <a:gd name="connsiteX45" fmla="*/ 998844 w 3832525"/>
                  <a:gd name="connsiteY45" fmla="*/ 409680 h 1552473"/>
                  <a:gd name="connsiteX46" fmla="*/ 1130442 w 3832525"/>
                  <a:gd name="connsiteY46" fmla="*/ 347150 h 1552473"/>
                  <a:gd name="connsiteX47" fmla="*/ 1266353 w 3832525"/>
                  <a:gd name="connsiteY47" fmla="*/ 291089 h 1552473"/>
                  <a:gd name="connsiteX48" fmla="*/ 1397951 w 3832525"/>
                  <a:gd name="connsiteY48" fmla="*/ 239340 h 1552473"/>
                  <a:gd name="connsiteX49" fmla="*/ 1527390 w 3832525"/>
                  <a:gd name="connsiteY49" fmla="*/ 191903 h 1552473"/>
                  <a:gd name="connsiteX50" fmla="*/ 1663302 w 3832525"/>
                  <a:gd name="connsiteY50" fmla="*/ 148779 h 1552473"/>
                  <a:gd name="connsiteX51" fmla="*/ 1794899 w 3832525"/>
                  <a:gd name="connsiteY51" fmla="*/ 112123 h 1552473"/>
                  <a:gd name="connsiteX52" fmla="*/ 1928654 w 3832525"/>
                  <a:gd name="connsiteY52" fmla="*/ 79780 h 1552473"/>
                  <a:gd name="connsiteX53" fmla="*/ 2060251 w 3832525"/>
                  <a:gd name="connsiteY53" fmla="*/ 56062 h 1552473"/>
                  <a:gd name="connsiteX54" fmla="*/ 2191848 w 3832525"/>
                  <a:gd name="connsiteY54" fmla="*/ 36656 h 1552473"/>
                  <a:gd name="connsiteX55" fmla="*/ 2321288 w 3832525"/>
                  <a:gd name="connsiteY55" fmla="*/ 21562 h 1552473"/>
                  <a:gd name="connsiteX56" fmla="*/ 2448571 w 3832525"/>
                  <a:gd name="connsiteY56" fmla="*/ 8625 h 1552473"/>
                  <a:gd name="connsiteX57" fmla="*/ 2580168 w 3832525"/>
                  <a:gd name="connsiteY57" fmla="*/ 0 h 1552473"/>
                  <a:gd name="connsiteX0" fmla="*/ 2580168 w 3832525"/>
                  <a:gd name="connsiteY0" fmla="*/ 0 h 1552473"/>
                  <a:gd name="connsiteX1" fmla="*/ 2703136 w 3832525"/>
                  <a:gd name="connsiteY1" fmla="*/ 0 h 1552473"/>
                  <a:gd name="connsiteX2" fmla="*/ 2830418 w 3832525"/>
                  <a:gd name="connsiteY2" fmla="*/ 0 h 1552473"/>
                  <a:gd name="connsiteX3" fmla="*/ 2953386 w 3832525"/>
                  <a:gd name="connsiteY3" fmla="*/ 8625 h 1552473"/>
                  <a:gd name="connsiteX4" fmla="*/ 3076354 w 3832525"/>
                  <a:gd name="connsiteY4" fmla="*/ 21562 h 1552473"/>
                  <a:gd name="connsiteX5" fmla="*/ 3195007 w 3832525"/>
                  <a:gd name="connsiteY5" fmla="*/ 32343 h 1552473"/>
                  <a:gd name="connsiteX6" fmla="*/ 3832525 w 3832525"/>
                  <a:gd name="connsiteY6" fmla="*/ 283571 h 1552473"/>
                  <a:gd name="connsiteX7" fmla="*/ 3742969 w 3832525"/>
                  <a:gd name="connsiteY7" fmla="*/ 263058 h 1552473"/>
                  <a:gd name="connsiteX8" fmla="*/ 3641575 w 3832525"/>
                  <a:gd name="connsiteY8" fmla="*/ 247964 h 1552473"/>
                  <a:gd name="connsiteX9" fmla="*/ 3533708 w 3832525"/>
                  <a:gd name="connsiteY9" fmla="*/ 230715 h 1552473"/>
                  <a:gd name="connsiteX10" fmla="*/ 3425841 w 3832525"/>
                  <a:gd name="connsiteY10" fmla="*/ 224246 h 1552473"/>
                  <a:gd name="connsiteX11" fmla="*/ 3311503 w 3832525"/>
                  <a:gd name="connsiteY11" fmla="*/ 215621 h 1552473"/>
                  <a:gd name="connsiteX12" fmla="*/ 3195007 w 3832525"/>
                  <a:gd name="connsiteY12" fmla="*/ 215621 h 1552473"/>
                  <a:gd name="connsiteX13" fmla="*/ 3080669 w 3832525"/>
                  <a:gd name="connsiteY13" fmla="*/ 219934 h 1552473"/>
                  <a:gd name="connsiteX14" fmla="*/ 2962015 w 3832525"/>
                  <a:gd name="connsiteY14" fmla="*/ 226402 h 1552473"/>
                  <a:gd name="connsiteX15" fmla="*/ 2839047 w 3832525"/>
                  <a:gd name="connsiteY15" fmla="*/ 239340 h 1552473"/>
                  <a:gd name="connsiteX16" fmla="*/ 2716080 w 3832525"/>
                  <a:gd name="connsiteY16" fmla="*/ 258746 h 1552473"/>
                  <a:gd name="connsiteX17" fmla="*/ 2593112 w 3832525"/>
                  <a:gd name="connsiteY17" fmla="*/ 278151 h 1552473"/>
                  <a:gd name="connsiteX18" fmla="*/ 2465829 w 3832525"/>
                  <a:gd name="connsiteY18" fmla="*/ 306182 h 1552473"/>
                  <a:gd name="connsiteX19" fmla="*/ 2338547 w 3832525"/>
                  <a:gd name="connsiteY19" fmla="*/ 338525 h 1552473"/>
                  <a:gd name="connsiteX20" fmla="*/ 2206950 w 3832525"/>
                  <a:gd name="connsiteY20" fmla="*/ 377337 h 1552473"/>
                  <a:gd name="connsiteX21" fmla="*/ 2079667 w 3832525"/>
                  <a:gd name="connsiteY21" fmla="*/ 418305 h 1552473"/>
                  <a:gd name="connsiteX22" fmla="*/ 1948070 w 3832525"/>
                  <a:gd name="connsiteY22" fmla="*/ 465742 h 1552473"/>
                  <a:gd name="connsiteX23" fmla="*/ 1822945 w 3832525"/>
                  <a:gd name="connsiteY23" fmla="*/ 517491 h 1552473"/>
                  <a:gd name="connsiteX24" fmla="*/ 1691348 w 3832525"/>
                  <a:gd name="connsiteY24" fmla="*/ 573553 h 1552473"/>
                  <a:gd name="connsiteX25" fmla="*/ 1559750 w 3832525"/>
                  <a:gd name="connsiteY25" fmla="*/ 636083 h 1552473"/>
                  <a:gd name="connsiteX26" fmla="*/ 1428153 w 3832525"/>
                  <a:gd name="connsiteY26" fmla="*/ 702925 h 1552473"/>
                  <a:gd name="connsiteX27" fmla="*/ 1300871 w 3832525"/>
                  <a:gd name="connsiteY27" fmla="*/ 776236 h 1552473"/>
                  <a:gd name="connsiteX28" fmla="*/ 1171431 w 3832525"/>
                  <a:gd name="connsiteY28" fmla="*/ 853860 h 1552473"/>
                  <a:gd name="connsiteX29" fmla="*/ 1044148 w 3832525"/>
                  <a:gd name="connsiteY29" fmla="*/ 937952 h 1552473"/>
                  <a:gd name="connsiteX30" fmla="*/ 916866 w 3832525"/>
                  <a:gd name="connsiteY30" fmla="*/ 1026357 h 1552473"/>
                  <a:gd name="connsiteX31" fmla="*/ 789583 w 3832525"/>
                  <a:gd name="connsiteY31" fmla="*/ 1121231 h 1552473"/>
                  <a:gd name="connsiteX32" fmla="*/ 666615 w 3832525"/>
                  <a:gd name="connsiteY32" fmla="*/ 1220416 h 1552473"/>
                  <a:gd name="connsiteX33" fmla="*/ 543648 w 3832525"/>
                  <a:gd name="connsiteY33" fmla="*/ 1323914 h 1552473"/>
                  <a:gd name="connsiteX34" fmla="*/ 420680 w 3832525"/>
                  <a:gd name="connsiteY34" fmla="*/ 1433881 h 1552473"/>
                  <a:gd name="connsiteX35" fmla="*/ 299869 w 3832525"/>
                  <a:gd name="connsiteY35" fmla="*/ 1552473 h 1552473"/>
                  <a:gd name="connsiteX36" fmla="*/ 0 w 3832525"/>
                  <a:gd name="connsiteY36" fmla="*/ 1136324 h 1552473"/>
                  <a:gd name="connsiteX37" fmla="*/ 118653 w 3832525"/>
                  <a:gd name="connsiteY37" fmla="*/ 1026357 h 1552473"/>
                  <a:gd name="connsiteX38" fmla="*/ 237307 w 3832525"/>
                  <a:gd name="connsiteY38" fmla="*/ 918547 h 1552473"/>
                  <a:gd name="connsiteX39" fmla="*/ 360274 w 3832525"/>
                  <a:gd name="connsiteY39" fmla="*/ 819361 h 1552473"/>
                  <a:gd name="connsiteX40" fmla="*/ 487557 w 3832525"/>
                  <a:gd name="connsiteY40" fmla="*/ 724487 h 1552473"/>
                  <a:gd name="connsiteX41" fmla="*/ 614839 w 3832525"/>
                  <a:gd name="connsiteY41" fmla="*/ 636083 h 1552473"/>
                  <a:gd name="connsiteX42" fmla="*/ 742122 w 3832525"/>
                  <a:gd name="connsiteY42" fmla="*/ 556303 h 1552473"/>
                  <a:gd name="connsiteX43" fmla="*/ 873719 w 3832525"/>
                  <a:gd name="connsiteY43" fmla="*/ 480835 h 1552473"/>
                  <a:gd name="connsiteX44" fmla="*/ 998844 w 3832525"/>
                  <a:gd name="connsiteY44" fmla="*/ 409680 h 1552473"/>
                  <a:gd name="connsiteX45" fmla="*/ 1130442 w 3832525"/>
                  <a:gd name="connsiteY45" fmla="*/ 347150 h 1552473"/>
                  <a:gd name="connsiteX46" fmla="*/ 1266353 w 3832525"/>
                  <a:gd name="connsiteY46" fmla="*/ 291089 h 1552473"/>
                  <a:gd name="connsiteX47" fmla="*/ 1397951 w 3832525"/>
                  <a:gd name="connsiteY47" fmla="*/ 239340 h 1552473"/>
                  <a:gd name="connsiteX48" fmla="*/ 1527390 w 3832525"/>
                  <a:gd name="connsiteY48" fmla="*/ 191903 h 1552473"/>
                  <a:gd name="connsiteX49" fmla="*/ 1663302 w 3832525"/>
                  <a:gd name="connsiteY49" fmla="*/ 148779 h 1552473"/>
                  <a:gd name="connsiteX50" fmla="*/ 1794899 w 3832525"/>
                  <a:gd name="connsiteY50" fmla="*/ 112123 h 1552473"/>
                  <a:gd name="connsiteX51" fmla="*/ 1928654 w 3832525"/>
                  <a:gd name="connsiteY51" fmla="*/ 79780 h 1552473"/>
                  <a:gd name="connsiteX52" fmla="*/ 2060251 w 3832525"/>
                  <a:gd name="connsiteY52" fmla="*/ 56062 h 1552473"/>
                  <a:gd name="connsiteX53" fmla="*/ 2191848 w 3832525"/>
                  <a:gd name="connsiteY53" fmla="*/ 36656 h 1552473"/>
                  <a:gd name="connsiteX54" fmla="*/ 2321288 w 3832525"/>
                  <a:gd name="connsiteY54" fmla="*/ 21562 h 1552473"/>
                  <a:gd name="connsiteX55" fmla="*/ 2448571 w 3832525"/>
                  <a:gd name="connsiteY55" fmla="*/ 8625 h 1552473"/>
                  <a:gd name="connsiteX56" fmla="*/ 2580168 w 3832525"/>
                  <a:gd name="connsiteY56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641575 w 3742969"/>
                  <a:gd name="connsiteY7" fmla="*/ 247964 h 1552473"/>
                  <a:gd name="connsiteX8" fmla="*/ 3533708 w 3742969"/>
                  <a:gd name="connsiteY8" fmla="*/ 230715 h 1552473"/>
                  <a:gd name="connsiteX9" fmla="*/ 3425841 w 3742969"/>
                  <a:gd name="connsiteY9" fmla="*/ 224246 h 1552473"/>
                  <a:gd name="connsiteX10" fmla="*/ 3311503 w 3742969"/>
                  <a:gd name="connsiteY10" fmla="*/ 215621 h 1552473"/>
                  <a:gd name="connsiteX11" fmla="*/ 3195007 w 3742969"/>
                  <a:gd name="connsiteY11" fmla="*/ 215621 h 1552473"/>
                  <a:gd name="connsiteX12" fmla="*/ 3080669 w 3742969"/>
                  <a:gd name="connsiteY12" fmla="*/ 219934 h 1552473"/>
                  <a:gd name="connsiteX13" fmla="*/ 2962015 w 3742969"/>
                  <a:gd name="connsiteY13" fmla="*/ 226402 h 1552473"/>
                  <a:gd name="connsiteX14" fmla="*/ 2839047 w 3742969"/>
                  <a:gd name="connsiteY14" fmla="*/ 239340 h 1552473"/>
                  <a:gd name="connsiteX15" fmla="*/ 2716080 w 3742969"/>
                  <a:gd name="connsiteY15" fmla="*/ 258746 h 1552473"/>
                  <a:gd name="connsiteX16" fmla="*/ 2593112 w 3742969"/>
                  <a:gd name="connsiteY16" fmla="*/ 278151 h 1552473"/>
                  <a:gd name="connsiteX17" fmla="*/ 2465829 w 3742969"/>
                  <a:gd name="connsiteY17" fmla="*/ 306182 h 1552473"/>
                  <a:gd name="connsiteX18" fmla="*/ 2338547 w 3742969"/>
                  <a:gd name="connsiteY18" fmla="*/ 338525 h 1552473"/>
                  <a:gd name="connsiteX19" fmla="*/ 2206950 w 3742969"/>
                  <a:gd name="connsiteY19" fmla="*/ 377337 h 1552473"/>
                  <a:gd name="connsiteX20" fmla="*/ 2079667 w 3742969"/>
                  <a:gd name="connsiteY20" fmla="*/ 418305 h 1552473"/>
                  <a:gd name="connsiteX21" fmla="*/ 1948070 w 3742969"/>
                  <a:gd name="connsiteY21" fmla="*/ 465742 h 1552473"/>
                  <a:gd name="connsiteX22" fmla="*/ 1822945 w 3742969"/>
                  <a:gd name="connsiteY22" fmla="*/ 517491 h 1552473"/>
                  <a:gd name="connsiteX23" fmla="*/ 1691348 w 3742969"/>
                  <a:gd name="connsiteY23" fmla="*/ 573553 h 1552473"/>
                  <a:gd name="connsiteX24" fmla="*/ 1559750 w 3742969"/>
                  <a:gd name="connsiteY24" fmla="*/ 636083 h 1552473"/>
                  <a:gd name="connsiteX25" fmla="*/ 1428153 w 3742969"/>
                  <a:gd name="connsiteY25" fmla="*/ 702925 h 1552473"/>
                  <a:gd name="connsiteX26" fmla="*/ 1300871 w 3742969"/>
                  <a:gd name="connsiteY26" fmla="*/ 776236 h 1552473"/>
                  <a:gd name="connsiteX27" fmla="*/ 1171431 w 3742969"/>
                  <a:gd name="connsiteY27" fmla="*/ 853860 h 1552473"/>
                  <a:gd name="connsiteX28" fmla="*/ 1044148 w 3742969"/>
                  <a:gd name="connsiteY28" fmla="*/ 937952 h 1552473"/>
                  <a:gd name="connsiteX29" fmla="*/ 916866 w 3742969"/>
                  <a:gd name="connsiteY29" fmla="*/ 1026357 h 1552473"/>
                  <a:gd name="connsiteX30" fmla="*/ 789583 w 3742969"/>
                  <a:gd name="connsiteY30" fmla="*/ 1121231 h 1552473"/>
                  <a:gd name="connsiteX31" fmla="*/ 666615 w 3742969"/>
                  <a:gd name="connsiteY31" fmla="*/ 1220416 h 1552473"/>
                  <a:gd name="connsiteX32" fmla="*/ 543648 w 3742969"/>
                  <a:gd name="connsiteY32" fmla="*/ 1323914 h 1552473"/>
                  <a:gd name="connsiteX33" fmla="*/ 420680 w 3742969"/>
                  <a:gd name="connsiteY33" fmla="*/ 1433881 h 1552473"/>
                  <a:gd name="connsiteX34" fmla="*/ 299869 w 3742969"/>
                  <a:gd name="connsiteY34" fmla="*/ 1552473 h 1552473"/>
                  <a:gd name="connsiteX35" fmla="*/ 0 w 3742969"/>
                  <a:gd name="connsiteY35" fmla="*/ 1136324 h 1552473"/>
                  <a:gd name="connsiteX36" fmla="*/ 118653 w 3742969"/>
                  <a:gd name="connsiteY36" fmla="*/ 1026357 h 1552473"/>
                  <a:gd name="connsiteX37" fmla="*/ 237307 w 3742969"/>
                  <a:gd name="connsiteY37" fmla="*/ 918547 h 1552473"/>
                  <a:gd name="connsiteX38" fmla="*/ 360274 w 3742969"/>
                  <a:gd name="connsiteY38" fmla="*/ 819361 h 1552473"/>
                  <a:gd name="connsiteX39" fmla="*/ 487557 w 3742969"/>
                  <a:gd name="connsiteY39" fmla="*/ 724487 h 1552473"/>
                  <a:gd name="connsiteX40" fmla="*/ 614839 w 3742969"/>
                  <a:gd name="connsiteY40" fmla="*/ 636083 h 1552473"/>
                  <a:gd name="connsiteX41" fmla="*/ 742122 w 3742969"/>
                  <a:gd name="connsiteY41" fmla="*/ 556303 h 1552473"/>
                  <a:gd name="connsiteX42" fmla="*/ 873719 w 3742969"/>
                  <a:gd name="connsiteY42" fmla="*/ 480835 h 1552473"/>
                  <a:gd name="connsiteX43" fmla="*/ 998844 w 3742969"/>
                  <a:gd name="connsiteY43" fmla="*/ 409680 h 1552473"/>
                  <a:gd name="connsiteX44" fmla="*/ 1130442 w 3742969"/>
                  <a:gd name="connsiteY44" fmla="*/ 347150 h 1552473"/>
                  <a:gd name="connsiteX45" fmla="*/ 1266353 w 3742969"/>
                  <a:gd name="connsiteY45" fmla="*/ 291089 h 1552473"/>
                  <a:gd name="connsiteX46" fmla="*/ 1397951 w 3742969"/>
                  <a:gd name="connsiteY46" fmla="*/ 239340 h 1552473"/>
                  <a:gd name="connsiteX47" fmla="*/ 1527390 w 3742969"/>
                  <a:gd name="connsiteY47" fmla="*/ 191903 h 1552473"/>
                  <a:gd name="connsiteX48" fmla="*/ 1663302 w 3742969"/>
                  <a:gd name="connsiteY48" fmla="*/ 148779 h 1552473"/>
                  <a:gd name="connsiteX49" fmla="*/ 1794899 w 3742969"/>
                  <a:gd name="connsiteY49" fmla="*/ 112123 h 1552473"/>
                  <a:gd name="connsiteX50" fmla="*/ 1928654 w 3742969"/>
                  <a:gd name="connsiteY50" fmla="*/ 79780 h 1552473"/>
                  <a:gd name="connsiteX51" fmla="*/ 2060251 w 3742969"/>
                  <a:gd name="connsiteY51" fmla="*/ 56062 h 1552473"/>
                  <a:gd name="connsiteX52" fmla="*/ 2191848 w 3742969"/>
                  <a:gd name="connsiteY52" fmla="*/ 36656 h 1552473"/>
                  <a:gd name="connsiteX53" fmla="*/ 2321288 w 3742969"/>
                  <a:gd name="connsiteY53" fmla="*/ 21562 h 1552473"/>
                  <a:gd name="connsiteX54" fmla="*/ 2448571 w 3742969"/>
                  <a:gd name="connsiteY54" fmla="*/ 8625 h 1552473"/>
                  <a:gd name="connsiteX55" fmla="*/ 2580168 w 3742969"/>
                  <a:gd name="connsiteY55" fmla="*/ 0 h 1552473"/>
                  <a:gd name="connsiteX0" fmla="*/ 2580168 w 3742969"/>
                  <a:gd name="connsiteY0" fmla="*/ 0 h 1552473"/>
                  <a:gd name="connsiteX1" fmla="*/ 2703136 w 3742969"/>
                  <a:gd name="connsiteY1" fmla="*/ 0 h 1552473"/>
                  <a:gd name="connsiteX2" fmla="*/ 2830418 w 3742969"/>
                  <a:gd name="connsiteY2" fmla="*/ 0 h 1552473"/>
                  <a:gd name="connsiteX3" fmla="*/ 2953386 w 3742969"/>
                  <a:gd name="connsiteY3" fmla="*/ 8625 h 1552473"/>
                  <a:gd name="connsiteX4" fmla="*/ 3076354 w 3742969"/>
                  <a:gd name="connsiteY4" fmla="*/ 21562 h 1552473"/>
                  <a:gd name="connsiteX5" fmla="*/ 3195007 w 3742969"/>
                  <a:gd name="connsiteY5" fmla="*/ 32343 h 1552473"/>
                  <a:gd name="connsiteX6" fmla="*/ 3742969 w 3742969"/>
                  <a:gd name="connsiteY6" fmla="*/ 263058 h 1552473"/>
                  <a:gd name="connsiteX7" fmla="*/ 3533708 w 3742969"/>
                  <a:gd name="connsiteY7" fmla="*/ 230715 h 1552473"/>
                  <a:gd name="connsiteX8" fmla="*/ 3425841 w 3742969"/>
                  <a:gd name="connsiteY8" fmla="*/ 224246 h 1552473"/>
                  <a:gd name="connsiteX9" fmla="*/ 3311503 w 3742969"/>
                  <a:gd name="connsiteY9" fmla="*/ 215621 h 1552473"/>
                  <a:gd name="connsiteX10" fmla="*/ 3195007 w 3742969"/>
                  <a:gd name="connsiteY10" fmla="*/ 215621 h 1552473"/>
                  <a:gd name="connsiteX11" fmla="*/ 3080669 w 3742969"/>
                  <a:gd name="connsiteY11" fmla="*/ 219934 h 1552473"/>
                  <a:gd name="connsiteX12" fmla="*/ 2962015 w 3742969"/>
                  <a:gd name="connsiteY12" fmla="*/ 226402 h 1552473"/>
                  <a:gd name="connsiteX13" fmla="*/ 2839047 w 3742969"/>
                  <a:gd name="connsiteY13" fmla="*/ 239340 h 1552473"/>
                  <a:gd name="connsiteX14" fmla="*/ 2716080 w 3742969"/>
                  <a:gd name="connsiteY14" fmla="*/ 258746 h 1552473"/>
                  <a:gd name="connsiteX15" fmla="*/ 2593112 w 3742969"/>
                  <a:gd name="connsiteY15" fmla="*/ 278151 h 1552473"/>
                  <a:gd name="connsiteX16" fmla="*/ 2465829 w 3742969"/>
                  <a:gd name="connsiteY16" fmla="*/ 306182 h 1552473"/>
                  <a:gd name="connsiteX17" fmla="*/ 2338547 w 3742969"/>
                  <a:gd name="connsiteY17" fmla="*/ 338525 h 1552473"/>
                  <a:gd name="connsiteX18" fmla="*/ 2206950 w 3742969"/>
                  <a:gd name="connsiteY18" fmla="*/ 377337 h 1552473"/>
                  <a:gd name="connsiteX19" fmla="*/ 2079667 w 3742969"/>
                  <a:gd name="connsiteY19" fmla="*/ 418305 h 1552473"/>
                  <a:gd name="connsiteX20" fmla="*/ 1948070 w 3742969"/>
                  <a:gd name="connsiteY20" fmla="*/ 465742 h 1552473"/>
                  <a:gd name="connsiteX21" fmla="*/ 1822945 w 3742969"/>
                  <a:gd name="connsiteY21" fmla="*/ 517491 h 1552473"/>
                  <a:gd name="connsiteX22" fmla="*/ 1691348 w 3742969"/>
                  <a:gd name="connsiteY22" fmla="*/ 573553 h 1552473"/>
                  <a:gd name="connsiteX23" fmla="*/ 1559750 w 3742969"/>
                  <a:gd name="connsiteY23" fmla="*/ 636083 h 1552473"/>
                  <a:gd name="connsiteX24" fmla="*/ 1428153 w 3742969"/>
                  <a:gd name="connsiteY24" fmla="*/ 702925 h 1552473"/>
                  <a:gd name="connsiteX25" fmla="*/ 1300871 w 3742969"/>
                  <a:gd name="connsiteY25" fmla="*/ 776236 h 1552473"/>
                  <a:gd name="connsiteX26" fmla="*/ 1171431 w 3742969"/>
                  <a:gd name="connsiteY26" fmla="*/ 853860 h 1552473"/>
                  <a:gd name="connsiteX27" fmla="*/ 1044148 w 3742969"/>
                  <a:gd name="connsiteY27" fmla="*/ 937952 h 1552473"/>
                  <a:gd name="connsiteX28" fmla="*/ 916866 w 3742969"/>
                  <a:gd name="connsiteY28" fmla="*/ 1026357 h 1552473"/>
                  <a:gd name="connsiteX29" fmla="*/ 789583 w 3742969"/>
                  <a:gd name="connsiteY29" fmla="*/ 1121231 h 1552473"/>
                  <a:gd name="connsiteX30" fmla="*/ 666615 w 3742969"/>
                  <a:gd name="connsiteY30" fmla="*/ 1220416 h 1552473"/>
                  <a:gd name="connsiteX31" fmla="*/ 543648 w 3742969"/>
                  <a:gd name="connsiteY31" fmla="*/ 1323914 h 1552473"/>
                  <a:gd name="connsiteX32" fmla="*/ 420680 w 3742969"/>
                  <a:gd name="connsiteY32" fmla="*/ 1433881 h 1552473"/>
                  <a:gd name="connsiteX33" fmla="*/ 299869 w 3742969"/>
                  <a:gd name="connsiteY33" fmla="*/ 1552473 h 1552473"/>
                  <a:gd name="connsiteX34" fmla="*/ 0 w 3742969"/>
                  <a:gd name="connsiteY34" fmla="*/ 1136324 h 1552473"/>
                  <a:gd name="connsiteX35" fmla="*/ 118653 w 3742969"/>
                  <a:gd name="connsiteY35" fmla="*/ 1026357 h 1552473"/>
                  <a:gd name="connsiteX36" fmla="*/ 237307 w 3742969"/>
                  <a:gd name="connsiteY36" fmla="*/ 918547 h 1552473"/>
                  <a:gd name="connsiteX37" fmla="*/ 360274 w 3742969"/>
                  <a:gd name="connsiteY37" fmla="*/ 819361 h 1552473"/>
                  <a:gd name="connsiteX38" fmla="*/ 487557 w 3742969"/>
                  <a:gd name="connsiteY38" fmla="*/ 724487 h 1552473"/>
                  <a:gd name="connsiteX39" fmla="*/ 614839 w 3742969"/>
                  <a:gd name="connsiteY39" fmla="*/ 636083 h 1552473"/>
                  <a:gd name="connsiteX40" fmla="*/ 742122 w 3742969"/>
                  <a:gd name="connsiteY40" fmla="*/ 556303 h 1552473"/>
                  <a:gd name="connsiteX41" fmla="*/ 873719 w 3742969"/>
                  <a:gd name="connsiteY41" fmla="*/ 480835 h 1552473"/>
                  <a:gd name="connsiteX42" fmla="*/ 998844 w 3742969"/>
                  <a:gd name="connsiteY42" fmla="*/ 409680 h 1552473"/>
                  <a:gd name="connsiteX43" fmla="*/ 1130442 w 3742969"/>
                  <a:gd name="connsiteY43" fmla="*/ 347150 h 1552473"/>
                  <a:gd name="connsiteX44" fmla="*/ 1266353 w 3742969"/>
                  <a:gd name="connsiteY44" fmla="*/ 291089 h 1552473"/>
                  <a:gd name="connsiteX45" fmla="*/ 1397951 w 3742969"/>
                  <a:gd name="connsiteY45" fmla="*/ 239340 h 1552473"/>
                  <a:gd name="connsiteX46" fmla="*/ 1527390 w 3742969"/>
                  <a:gd name="connsiteY46" fmla="*/ 191903 h 1552473"/>
                  <a:gd name="connsiteX47" fmla="*/ 1663302 w 3742969"/>
                  <a:gd name="connsiteY47" fmla="*/ 148779 h 1552473"/>
                  <a:gd name="connsiteX48" fmla="*/ 1794899 w 3742969"/>
                  <a:gd name="connsiteY48" fmla="*/ 112123 h 1552473"/>
                  <a:gd name="connsiteX49" fmla="*/ 1928654 w 3742969"/>
                  <a:gd name="connsiteY49" fmla="*/ 79780 h 1552473"/>
                  <a:gd name="connsiteX50" fmla="*/ 2060251 w 3742969"/>
                  <a:gd name="connsiteY50" fmla="*/ 56062 h 1552473"/>
                  <a:gd name="connsiteX51" fmla="*/ 2191848 w 3742969"/>
                  <a:gd name="connsiteY51" fmla="*/ 36656 h 1552473"/>
                  <a:gd name="connsiteX52" fmla="*/ 2321288 w 3742969"/>
                  <a:gd name="connsiteY52" fmla="*/ 21562 h 1552473"/>
                  <a:gd name="connsiteX53" fmla="*/ 2448571 w 3742969"/>
                  <a:gd name="connsiteY53" fmla="*/ 8625 h 1552473"/>
                  <a:gd name="connsiteX54" fmla="*/ 2580168 w 3742969"/>
                  <a:gd name="connsiteY54" fmla="*/ 0 h 1552473"/>
                  <a:gd name="connsiteX0" fmla="*/ 2580168 w 3533708"/>
                  <a:gd name="connsiteY0" fmla="*/ 0 h 1552473"/>
                  <a:gd name="connsiteX1" fmla="*/ 2703136 w 3533708"/>
                  <a:gd name="connsiteY1" fmla="*/ 0 h 1552473"/>
                  <a:gd name="connsiteX2" fmla="*/ 2830418 w 3533708"/>
                  <a:gd name="connsiteY2" fmla="*/ 0 h 1552473"/>
                  <a:gd name="connsiteX3" fmla="*/ 2953386 w 3533708"/>
                  <a:gd name="connsiteY3" fmla="*/ 8625 h 1552473"/>
                  <a:gd name="connsiteX4" fmla="*/ 3076354 w 3533708"/>
                  <a:gd name="connsiteY4" fmla="*/ 21562 h 1552473"/>
                  <a:gd name="connsiteX5" fmla="*/ 3195007 w 3533708"/>
                  <a:gd name="connsiteY5" fmla="*/ 32343 h 1552473"/>
                  <a:gd name="connsiteX6" fmla="*/ 3533708 w 3533708"/>
                  <a:gd name="connsiteY6" fmla="*/ 230715 h 1552473"/>
                  <a:gd name="connsiteX7" fmla="*/ 3425841 w 3533708"/>
                  <a:gd name="connsiteY7" fmla="*/ 224246 h 1552473"/>
                  <a:gd name="connsiteX8" fmla="*/ 3311503 w 3533708"/>
                  <a:gd name="connsiteY8" fmla="*/ 215621 h 1552473"/>
                  <a:gd name="connsiteX9" fmla="*/ 3195007 w 3533708"/>
                  <a:gd name="connsiteY9" fmla="*/ 215621 h 1552473"/>
                  <a:gd name="connsiteX10" fmla="*/ 3080669 w 3533708"/>
                  <a:gd name="connsiteY10" fmla="*/ 219934 h 1552473"/>
                  <a:gd name="connsiteX11" fmla="*/ 2962015 w 3533708"/>
                  <a:gd name="connsiteY11" fmla="*/ 226402 h 1552473"/>
                  <a:gd name="connsiteX12" fmla="*/ 2839047 w 3533708"/>
                  <a:gd name="connsiteY12" fmla="*/ 239340 h 1552473"/>
                  <a:gd name="connsiteX13" fmla="*/ 2716080 w 3533708"/>
                  <a:gd name="connsiteY13" fmla="*/ 258746 h 1552473"/>
                  <a:gd name="connsiteX14" fmla="*/ 2593112 w 3533708"/>
                  <a:gd name="connsiteY14" fmla="*/ 278151 h 1552473"/>
                  <a:gd name="connsiteX15" fmla="*/ 2465829 w 3533708"/>
                  <a:gd name="connsiteY15" fmla="*/ 306182 h 1552473"/>
                  <a:gd name="connsiteX16" fmla="*/ 2338547 w 3533708"/>
                  <a:gd name="connsiteY16" fmla="*/ 338525 h 1552473"/>
                  <a:gd name="connsiteX17" fmla="*/ 2206950 w 3533708"/>
                  <a:gd name="connsiteY17" fmla="*/ 377337 h 1552473"/>
                  <a:gd name="connsiteX18" fmla="*/ 2079667 w 3533708"/>
                  <a:gd name="connsiteY18" fmla="*/ 418305 h 1552473"/>
                  <a:gd name="connsiteX19" fmla="*/ 1948070 w 3533708"/>
                  <a:gd name="connsiteY19" fmla="*/ 465742 h 1552473"/>
                  <a:gd name="connsiteX20" fmla="*/ 1822945 w 3533708"/>
                  <a:gd name="connsiteY20" fmla="*/ 517491 h 1552473"/>
                  <a:gd name="connsiteX21" fmla="*/ 1691348 w 3533708"/>
                  <a:gd name="connsiteY21" fmla="*/ 573553 h 1552473"/>
                  <a:gd name="connsiteX22" fmla="*/ 1559750 w 3533708"/>
                  <a:gd name="connsiteY22" fmla="*/ 636083 h 1552473"/>
                  <a:gd name="connsiteX23" fmla="*/ 1428153 w 3533708"/>
                  <a:gd name="connsiteY23" fmla="*/ 702925 h 1552473"/>
                  <a:gd name="connsiteX24" fmla="*/ 1300871 w 3533708"/>
                  <a:gd name="connsiteY24" fmla="*/ 776236 h 1552473"/>
                  <a:gd name="connsiteX25" fmla="*/ 1171431 w 3533708"/>
                  <a:gd name="connsiteY25" fmla="*/ 853860 h 1552473"/>
                  <a:gd name="connsiteX26" fmla="*/ 1044148 w 3533708"/>
                  <a:gd name="connsiteY26" fmla="*/ 937952 h 1552473"/>
                  <a:gd name="connsiteX27" fmla="*/ 916866 w 3533708"/>
                  <a:gd name="connsiteY27" fmla="*/ 1026357 h 1552473"/>
                  <a:gd name="connsiteX28" fmla="*/ 789583 w 3533708"/>
                  <a:gd name="connsiteY28" fmla="*/ 1121231 h 1552473"/>
                  <a:gd name="connsiteX29" fmla="*/ 666615 w 3533708"/>
                  <a:gd name="connsiteY29" fmla="*/ 1220416 h 1552473"/>
                  <a:gd name="connsiteX30" fmla="*/ 543648 w 3533708"/>
                  <a:gd name="connsiteY30" fmla="*/ 1323914 h 1552473"/>
                  <a:gd name="connsiteX31" fmla="*/ 420680 w 3533708"/>
                  <a:gd name="connsiteY31" fmla="*/ 1433881 h 1552473"/>
                  <a:gd name="connsiteX32" fmla="*/ 299869 w 3533708"/>
                  <a:gd name="connsiteY32" fmla="*/ 1552473 h 1552473"/>
                  <a:gd name="connsiteX33" fmla="*/ 0 w 3533708"/>
                  <a:gd name="connsiteY33" fmla="*/ 1136324 h 1552473"/>
                  <a:gd name="connsiteX34" fmla="*/ 118653 w 3533708"/>
                  <a:gd name="connsiteY34" fmla="*/ 1026357 h 1552473"/>
                  <a:gd name="connsiteX35" fmla="*/ 237307 w 3533708"/>
                  <a:gd name="connsiteY35" fmla="*/ 918547 h 1552473"/>
                  <a:gd name="connsiteX36" fmla="*/ 360274 w 3533708"/>
                  <a:gd name="connsiteY36" fmla="*/ 819361 h 1552473"/>
                  <a:gd name="connsiteX37" fmla="*/ 487557 w 3533708"/>
                  <a:gd name="connsiteY37" fmla="*/ 724487 h 1552473"/>
                  <a:gd name="connsiteX38" fmla="*/ 614839 w 3533708"/>
                  <a:gd name="connsiteY38" fmla="*/ 636083 h 1552473"/>
                  <a:gd name="connsiteX39" fmla="*/ 742122 w 3533708"/>
                  <a:gd name="connsiteY39" fmla="*/ 556303 h 1552473"/>
                  <a:gd name="connsiteX40" fmla="*/ 873719 w 3533708"/>
                  <a:gd name="connsiteY40" fmla="*/ 480835 h 1552473"/>
                  <a:gd name="connsiteX41" fmla="*/ 998844 w 3533708"/>
                  <a:gd name="connsiteY41" fmla="*/ 409680 h 1552473"/>
                  <a:gd name="connsiteX42" fmla="*/ 1130442 w 3533708"/>
                  <a:gd name="connsiteY42" fmla="*/ 347150 h 1552473"/>
                  <a:gd name="connsiteX43" fmla="*/ 1266353 w 3533708"/>
                  <a:gd name="connsiteY43" fmla="*/ 291089 h 1552473"/>
                  <a:gd name="connsiteX44" fmla="*/ 1397951 w 3533708"/>
                  <a:gd name="connsiteY44" fmla="*/ 239340 h 1552473"/>
                  <a:gd name="connsiteX45" fmla="*/ 1527390 w 3533708"/>
                  <a:gd name="connsiteY45" fmla="*/ 191903 h 1552473"/>
                  <a:gd name="connsiteX46" fmla="*/ 1663302 w 3533708"/>
                  <a:gd name="connsiteY46" fmla="*/ 148779 h 1552473"/>
                  <a:gd name="connsiteX47" fmla="*/ 1794899 w 3533708"/>
                  <a:gd name="connsiteY47" fmla="*/ 112123 h 1552473"/>
                  <a:gd name="connsiteX48" fmla="*/ 1928654 w 3533708"/>
                  <a:gd name="connsiteY48" fmla="*/ 79780 h 1552473"/>
                  <a:gd name="connsiteX49" fmla="*/ 2060251 w 3533708"/>
                  <a:gd name="connsiteY49" fmla="*/ 56062 h 1552473"/>
                  <a:gd name="connsiteX50" fmla="*/ 2191848 w 3533708"/>
                  <a:gd name="connsiteY50" fmla="*/ 36656 h 1552473"/>
                  <a:gd name="connsiteX51" fmla="*/ 2321288 w 3533708"/>
                  <a:gd name="connsiteY51" fmla="*/ 21562 h 1552473"/>
                  <a:gd name="connsiteX52" fmla="*/ 2448571 w 3533708"/>
                  <a:gd name="connsiteY52" fmla="*/ 8625 h 1552473"/>
                  <a:gd name="connsiteX53" fmla="*/ 2580168 w 3533708"/>
                  <a:gd name="connsiteY53" fmla="*/ 0 h 1552473"/>
                  <a:gd name="connsiteX0" fmla="*/ 2580168 w 3425841"/>
                  <a:gd name="connsiteY0" fmla="*/ 0 h 1552473"/>
                  <a:gd name="connsiteX1" fmla="*/ 2703136 w 3425841"/>
                  <a:gd name="connsiteY1" fmla="*/ 0 h 1552473"/>
                  <a:gd name="connsiteX2" fmla="*/ 2830418 w 3425841"/>
                  <a:gd name="connsiteY2" fmla="*/ 0 h 1552473"/>
                  <a:gd name="connsiteX3" fmla="*/ 2953386 w 3425841"/>
                  <a:gd name="connsiteY3" fmla="*/ 8625 h 1552473"/>
                  <a:gd name="connsiteX4" fmla="*/ 3076354 w 3425841"/>
                  <a:gd name="connsiteY4" fmla="*/ 21562 h 1552473"/>
                  <a:gd name="connsiteX5" fmla="*/ 3195007 w 3425841"/>
                  <a:gd name="connsiteY5" fmla="*/ 32343 h 1552473"/>
                  <a:gd name="connsiteX6" fmla="*/ 3425841 w 3425841"/>
                  <a:gd name="connsiteY6" fmla="*/ 224246 h 1552473"/>
                  <a:gd name="connsiteX7" fmla="*/ 3311503 w 3425841"/>
                  <a:gd name="connsiteY7" fmla="*/ 215621 h 1552473"/>
                  <a:gd name="connsiteX8" fmla="*/ 3195007 w 3425841"/>
                  <a:gd name="connsiteY8" fmla="*/ 215621 h 1552473"/>
                  <a:gd name="connsiteX9" fmla="*/ 3080669 w 3425841"/>
                  <a:gd name="connsiteY9" fmla="*/ 219934 h 1552473"/>
                  <a:gd name="connsiteX10" fmla="*/ 2962015 w 3425841"/>
                  <a:gd name="connsiteY10" fmla="*/ 226402 h 1552473"/>
                  <a:gd name="connsiteX11" fmla="*/ 2839047 w 3425841"/>
                  <a:gd name="connsiteY11" fmla="*/ 239340 h 1552473"/>
                  <a:gd name="connsiteX12" fmla="*/ 2716080 w 3425841"/>
                  <a:gd name="connsiteY12" fmla="*/ 258746 h 1552473"/>
                  <a:gd name="connsiteX13" fmla="*/ 2593112 w 3425841"/>
                  <a:gd name="connsiteY13" fmla="*/ 278151 h 1552473"/>
                  <a:gd name="connsiteX14" fmla="*/ 2465829 w 3425841"/>
                  <a:gd name="connsiteY14" fmla="*/ 306182 h 1552473"/>
                  <a:gd name="connsiteX15" fmla="*/ 2338547 w 3425841"/>
                  <a:gd name="connsiteY15" fmla="*/ 338525 h 1552473"/>
                  <a:gd name="connsiteX16" fmla="*/ 2206950 w 3425841"/>
                  <a:gd name="connsiteY16" fmla="*/ 377337 h 1552473"/>
                  <a:gd name="connsiteX17" fmla="*/ 2079667 w 3425841"/>
                  <a:gd name="connsiteY17" fmla="*/ 418305 h 1552473"/>
                  <a:gd name="connsiteX18" fmla="*/ 1948070 w 3425841"/>
                  <a:gd name="connsiteY18" fmla="*/ 465742 h 1552473"/>
                  <a:gd name="connsiteX19" fmla="*/ 1822945 w 3425841"/>
                  <a:gd name="connsiteY19" fmla="*/ 517491 h 1552473"/>
                  <a:gd name="connsiteX20" fmla="*/ 1691348 w 3425841"/>
                  <a:gd name="connsiteY20" fmla="*/ 573553 h 1552473"/>
                  <a:gd name="connsiteX21" fmla="*/ 1559750 w 3425841"/>
                  <a:gd name="connsiteY21" fmla="*/ 636083 h 1552473"/>
                  <a:gd name="connsiteX22" fmla="*/ 1428153 w 3425841"/>
                  <a:gd name="connsiteY22" fmla="*/ 702925 h 1552473"/>
                  <a:gd name="connsiteX23" fmla="*/ 1300871 w 3425841"/>
                  <a:gd name="connsiteY23" fmla="*/ 776236 h 1552473"/>
                  <a:gd name="connsiteX24" fmla="*/ 1171431 w 3425841"/>
                  <a:gd name="connsiteY24" fmla="*/ 853860 h 1552473"/>
                  <a:gd name="connsiteX25" fmla="*/ 1044148 w 3425841"/>
                  <a:gd name="connsiteY25" fmla="*/ 937952 h 1552473"/>
                  <a:gd name="connsiteX26" fmla="*/ 916866 w 3425841"/>
                  <a:gd name="connsiteY26" fmla="*/ 1026357 h 1552473"/>
                  <a:gd name="connsiteX27" fmla="*/ 789583 w 3425841"/>
                  <a:gd name="connsiteY27" fmla="*/ 1121231 h 1552473"/>
                  <a:gd name="connsiteX28" fmla="*/ 666615 w 3425841"/>
                  <a:gd name="connsiteY28" fmla="*/ 1220416 h 1552473"/>
                  <a:gd name="connsiteX29" fmla="*/ 543648 w 3425841"/>
                  <a:gd name="connsiteY29" fmla="*/ 1323914 h 1552473"/>
                  <a:gd name="connsiteX30" fmla="*/ 420680 w 3425841"/>
                  <a:gd name="connsiteY30" fmla="*/ 1433881 h 1552473"/>
                  <a:gd name="connsiteX31" fmla="*/ 299869 w 3425841"/>
                  <a:gd name="connsiteY31" fmla="*/ 1552473 h 1552473"/>
                  <a:gd name="connsiteX32" fmla="*/ 0 w 3425841"/>
                  <a:gd name="connsiteY32" fmla="*/ 1136324 h 1552473"/>
                  <a:gd name="connsiteX33" fmla="*/ 118653 w 3425841"/>
                  <a:gd name="connsiteY33" fmla="*/ 1026357 h 1552473"/>
                  <a:gd name="connsiteX34" fmla="*/ 237307 w 3425841"/>
                  <a:gd name="connsiteY34" fmla="*/ 918547 h 1552473"/>
                  <a:gd name="connsiteX35" fmla="*/ 360274 w 3425841"/>
                  <a:gd name="connsiteY35" fmla="*/ 819361 h 1552473"/>
                  <a:gd name="connsiteX36" fmla="*/ 487557 w 3425841"/>
                  <a:gd name="connsiteY36" fmla="*/ 724487 h 1552473"/>
                  <a:gd name="connsiteX37" fmla="*/ 614839 w 3425841"/>
                  <a:gd name="connsiteY37" fmla="*/ 636083 h 1552473"/>
                  <a:gd name="connsiteX38" fmla="*/ 742122 w 3425841"/>
                  <a:gd name="connsiteY38" fmla="*/ 556303 h 1552473"/>
                  <a:gd name="connsiteX39" fmla="*/ 873719 w 3425841"/>
                  <a:gd name="connsiteY39" fmla="*/ 480835 h 1552473"/>
                  <a:gd name="connsiteX40" fmla="*/ 998844 w 3425841"/>
                  <a:gd name="connsiteY40" fmla="*/ 409680 h 1552473"/>
                  <a:gd name="connsiteX41" fmla="*/ 1130442 w 3425841"/>
                  <a:gd name="connsiteY41" fmla="*/ 347150 h 1552473"/>
                  <a:gd name="connsiteX42" fmla="*/ 1266353 w 3425841"/>
                  <a:gd name="connsiteY42" fmla="*/ 291089 h 1552473"/>
                  <a:gd name="connsiteX43" fmla="*/ 1397951 w 3425841"/>
                  <a:gd name="connsiteY43" fmla="*/ 239340 h 1552473"/>
                  <a:gd name="connsiteX44" fmla="*/ 1527390 w 3425841"/>
                  <a:gd name="connsiteY44" fmla="*/ 191903 h 1552473"/>
                  <a:gd name="connsiteX45" fmla="*/ 1663302 w 3425841"/>
                  <a:gd name="connsiteY45" fmla="*/ 148779 h 1552473"/>
                  <a:gd name="connsiteX46" fmla="*/ 1794899 w 3425841"/>
                  <a:gd name="connsiteY46" fmla="*/ 112123 h 1552473"/>
                  <a:gd name="connsiteX47" fmla="*/ 1928654 w 3425841"/>
                  <a:gd name="connsiteY47" fmla="*/ 79780 h 1552473"/>
                  <a:gd name="connsiteX48" fmla="*/ 2060251 w 3425841"/>
                  <a:gd name="connsiteY48" fmla="*/ 56062 h 1552473"/>
                  <a:gd name="connsiteX49" fmla="*/ 2191848 w 3425841"/>
                  <a:gd name="connsiteY49" fmla="*/ 36656 h 1552473"/>
                  <a:gd name="connsiteX50" fmla="*/ 2321288 w 3425841"/>
                  <a:gd name="connsiteY50" fmla="*/ 21562 h 1552473"/>
                  <a:gd name="connsiteX51" fmla="*/ 2448571 w 3425841"/>
                  <a:gd name="connsiteY51" fmla="*/ 8625 h 1552473"/>
                  <a:gd name="connsiteX52" fmla="*/ 2580168 w 3425841"/>
                  <a:gd name="connsiteY52" fmla="*/ 0 h 1552473"/>
                  <a:gd name="connsiteX0" fmla="*/ 2580168 w 3311503"/>
                  <a:gd name="connsiteY0" fmla="*/ 0 h 1552473"/>
                  <a:gd name="connsiteX1" fmla="*/ 2703136 w 3311503"/>
                  <a:gd name="connsiteY1" fmla="*/ 0 h 1552473"/>
                  <a:gd name="connsiteX2" fmla="*/ 2830418 w 3311503"/>
                  <a:gd name="connsiteY2" fmla="*/ 0 h 1552473"/>
                  <a:gd name="connsiteX3" fmla="*/ 2953386 w 3311503"/>
                  <a:gd name="connsiteY3" fmla="*/ 8625 h 1552473"/>
                  <a:gd name="connsiteX4" fmla="*/ 3076354 w 3311503"/>
                  <a:gd name="connsiteY4" fmla="*/ 21562 h 1552473"/>
                  <a:gd name="connsiteX5" fmla="*/ 3195007 w 3311503"/>
                  <a:gd name="connsiteY5" fmla="*/ 32343 h 1552473"/>
                  <a:gd name="connsiteX6" fmla="*/ 3311503 w 3311503"/>
                  <a:gd name="connsiteY6" fmla="*/ 215621 h 1552473"/>
                  <a:gd name="connsiteX7" fmla="*/ 3195007 w 3311503"/>
                  <a:gd name="connsiteY7" fmla="*/ 215621 h 1552473"/>
                  <a:gd name="connsiteX8" fmla="*/ 3080669 w 3311503"/>
                  <a:gd name="connsiteY8" fmla="*/ 219934 h 1552473"/>
                  <a:gd name="connsiteX9" fmla="*/ 2962015 w 3311503"/>
                  <a:gd name="connsiteY9" fmla="*/ 226402 h 1552473"/>
                  <a:gd name="connsiteX10" fmla="*/ 2839047 w 3311503"/>
                  <a:gd name="connsiteY10" fmla="*/ 239340 h 1552473"/>
                  <a:gd name="connsiteX11" fmla="*/ 2716080 w 3311503"/>
                  <a:gd name="connsiteY11" fmla="*/ 258746 h 1552473"/>
                  <a:gd name="connsiteX12" fmla="*/ 2593112 w 3311503"/>
                  <a:gd name="connsiteY12" fmla="*/ 278151 h 1552473"/>
                  <a:gd name="connsiteX13" fmla="*/ 2465829 w 3311503"/>
                  <a:gd name="connsiteY13" fmla="*/ 306182 h 1552473"/>
                  <a:gd name="connsiteX14" fmla="*/ 2338547 w 3311503"/>
                  <a:gd name="connsiteY14" fmla="*/ 338525 h 1552473"/>
                  <a:gd name="connsiteX15" fmla="*/ 2206950 w 3311503"/>
                  <a:gd name="connsiteY15" fmla="*/ 377337 h 1552473"/>
                  <a:gd name="connsiteX16" fmla="*/ 2079667 w 3311503"/>
                  <a:gd name="connsiteY16" fmla="*/ 418305 h 1552473"/>
                  <a:gd name="connsiteX17" fmla="*/ 1948070 w 3311503"/>
                  <a:gd name="connsiteY17" fmla="*/ 465742 h 1552473"/>
                  <a:gd name="connsiteX18" fmla="*/ 1822945 w 3311503"/>
                  <a:gd name="connsiteY18" fmla="*/ 517491 h 1552473"/>
                  <a:gd name="connsiteX19" fmla="*/ 1691348 w 3311503"/>
                  <a:gd name="connsiteY19" fmla="*/ 573553 h 1552473"/>
                  <a:gd name="connsiteX20" fmla="*/ 1559750 w 3311503"/>
                  <a:gd name="connsiteY20" fmla="*/ 636083 h 1552473"/>
                  <a:gd name="connsiteX21" fmla="*/ 1428153 w 3311503"/>
                  <a:gd name="connsiteY21" fmla="*/ 702925 h 1552473"/>
                  <a:gd name="connsiteX22" fmla="*/ 1300871 w 3311503"/>
                  <a:gd name="connsiteY22" fmla="*/ 776236 h 1552473"/>
                  <a:gd name="connsiteX23" fmla="*/ 1171431 w 3311503"/>
                  <a:gd name="connsiteY23" fmla="*/ 853860 h 1552473"/>
                  <a:gd name="connsiteX24" fmla="*/ 1044148 w 3311503"/>
                  <a:gd name="connsiteY24" fmla="*/ 937952 h 1552473"/>
                  <a:gd name="connsiteX25" fmla="*/ 916866 w 3311503"/>
                  <a:gd name="connsiteY25" fmla="*/ 1026357 h 1552473"/>
                  <a:gd name="connsiteX26" fmla="*/ 789583 w 3311503"/>
                  <a:gd name="connsiteY26" fmla="*/ 1121231 h 1552473"/>
                  <a:gd name="connsiteX27" fmla="*/ 666615 w 3311503"/>
                  <a:gd name="connsiteY27" fmla="*/ 1220416 h 1552473"/>
                  <a:gd name="connsiteX28" fmla="*/ 543648 w 3311503"/>
                  <a:gd name="connsiteY28" fmla="*/ 1323914 h 1552473"/>
                  <a:gd name="connsiteX29" fmla="*/ 420680 w 3311503"/>
                  <a:gd name="connsiteY29" fmla="*/ 1433881 h 1552473"/>
                  <a:gd name="connsiteX30" fmla="*/ 299869 w 3311503"/>
                  <a:gd name="connsiteY30" fmla="*/ 1552473 h 1552473"/>
                  <a:gd name="connsiteX31" fmla="*/ 0 w 3311503"/>
                  <a:gd name="connsiteY31" fmla="*/ 1136324 h 1552473"/>
                  <a:gd name="connsiteX32" fmla="*/ 118653 w 3311503"/>
                  <a:gd name="connsiteY32" fmla="*/ 1026357 h 1552473"/>
                  <a:gd name="connsiteX33" fmla="*/ 237307 w 3311503"/>
                  <a:gd name="connsiteY33" fmla="*/ 918547 h 1552473"/>
                  <a:gd name="connsiteX34" fmla="*/ 360274 w 3311503"/>
                  <a:gd name="connsiteY34" fmla="*/ 819361 h 1552473"/>
                  <a:gd name="connsiteX35" fmla="*/ 487557 w 3311503"/>
                  <a:gd name="connsiteY35" fmla="*/ 724487 h 1552473"/>
                  <a:gd name="connsiteX36" fmla="*/ 614839 w 3311503"/>
                  <a:gd name="connsiteY36" fmla="*/ 636083 h 1552473"/>
                  <a:gd name="connsiteX37" fmla="*/ 742122 w 3311503"/>
                  <a:gd name="connsiteY37" fmla="*/ 556303 h 1552473"/>
                  <a:gd name="connsiteX38" fmla="*/ 873719 w 3311503"/>
                  <a:gd name="connsiteY38" fmla="*/ 480835 h 1552473"/>
                  <a:gd name="connsiteX39" fmla="*/ 998844 w 3311503"/>
                  <a:gd name="connsiteY39" fmla="*/ 409680 h 1552473"/>
                  <a:gd name="connsiteX40" fmla="*/ 1130442 w 3311503"/>
                  <a:gd name="connsiteY40" fmla="*/ 347150 h 1552473"/>
                  <a:gd name="connsiteX41" fmla="*/ 1266353 w 3311503"/>
                  <a:gd name="connsiteY41" fmla="*/ 291089 h 1552473"/>
                  <a:gd name="connsiteX42" fmla="*/ 1397951 w 3311503"/>
                  <a:gd name="connsiteY42" fmla="*/ 239340 h 1552473"/>
                  <a:gd name="connsiteX43" fmla="*/ 1527390 w 3311503"/>
                  <a:gd name="connsiteY43" fmla="*/ 191903 h 1552473"/>
                  <a:gd name="connsiteX44" fmla="*/ 1663302 w 3311503"/>
                  <a:gd name="connsiteY44" fmla="*/ 148779 h 1552473"/>
                  <a:gd name="connsiteX45" fmla="*/ 1794899 w 3311503"/>
                  <a:gd name="connsiteY45" fmla="*/ 112123 h 1552473"/>
                  <a:gd name="connsiteX46" fmla="*/ 1928654 w 3311503"/>
                  <a:gd name="connsiteY46" fmla="*/ 79780 h 1552473"/>
                  <a:gd name="connsiteX47" fmla="*/ 2060251 w 3311503"/>
                  <a:gd name="connsiteY47" fmla="*/ 56062 h 1552473"/>
                  <a:gd name="connsiteX48" fmla="*/ 2191848 w 3311503"/>
                  <a:gd name="connsiteY48" fmla="*/ 36656 h 1552473"/>
                  <a:gd name="connsiteX49" fmla="*/ 2321288 w 3311503"/>
                  <a:gd name="connsiteY49" fmla="*/ 21562 h 1552473"/>
                  <a:gd name="connsiteX50" fmla="*/ 2448571 w 3311503"/>
                  <a:gd name="connsiteY50" fmla="*/ 8625 h 1552473"/>
                  <a:gd name="connsiteX51" fmla="*/ 2580168 w 3311503"/>
                  <a:gd name="connsiteY51" fmla="*/ 0 h 1552473"/>
                  <a:gd name="connsiteX0" fmla="*/ 2580168 w 3195007"/>
                  <a:gd name="connsiteY0" fmla="*/ 0 h 1552473"/>
                  <a:gd name="connsiteX1" fmla="*/ 2703136 w 3195007"/>
                  <a:gd name="connsiteY1" fmla="*/ 0 h 1552473"/>
                  <a:gd name="connsiteX2" fmla="*/ 2830418 w 3195007"/>
                  <a:gd name="connsiteY2" fmla="*/ 0 h 1552473"/>
                  <a:gd name="connsiteX3" fmla="*/ 2953386 w 3195007"/>
                  <a:gd name="connsiteY3" fmla="*/ 8625 h 1552473"/>
                  <a:gd name="connsiteX4" fmla="*/ 3076354 w 3195007"/>
                  <a:gd name="connsiteY4" fmla="*/ 21562 h 1552473"/>
                  <a:gd name="connsiteX5" fmla="*/ 3195007 w 3195007"/>
                  <a:gd name="connsiteY5" fmla="*/ 32343 h 1552473"/>
                  <a:gd name="connsiteX6" fmla="*/ 3195007 w 3195007"/>
                  <a:gd name="connsiteY6" fmla="*/ 215621 h 1552473"/>
                  <a:gd name="connsiteX7" fmla="*/ 3080669 w 3195007"/>
                  <a:gd name="connsiteY7" fmla="*/ 219934 h 1552473"/>
                  <a:gd name="connsiteX8" fmla="*/ 2962015 w 3195007"/>
                  <a:gd name="connsiteY8" fmla="*/ 226402 h 1552473"/>
                  <a:gd name="connsiteX9" fmla="*/ 2839047 w 3195007"/>
                  <a:gd name="connsiteY9" fmla="*/ 239340 h 1552473"/>
                  <a:gd name="connsiteX10" fmla="*/ 2716080 w 3195007"/>
                  <a:gd name="connsiteY10" fmla="*/ 258746 h 1552473"/>
                  <a:gd name="connsiteX11" fmla="*/ 2593112 w 3195007"/>
                  <a:gd name="connsiteY11" fmla="*/ 278151 h 1552473"/>
                  <a:gd name="connsiteX12" fmla="*/ 2465829 w 3195007"/>
                  <a:gd name="connsiteY12" fmla="*/ 306182 h 1552473"/>
                  <a:gd name="connsiteX13" fmla="*/ 2338547 w 3195007"/>
                  <a:gd name="connsiteY13" fmla="*/ 338525 h 1552473"/>
                  <a:gd name="connsiteX14" fmla="*/ 2206950 w 3195007"/>
                  <a:gd name="connsiteY14" fmla="*/ 377337 h 1552473"/>
                  <a:gd name="connsiteX15" fmla="*/ 2079667 w 3195007"/>
                  <a:gd name="connsiteY15" fmla="*/ 418305 h 1552473"/>
                  <a:gd name="connsiteX16" fmla="*/ 1948070 w 3195007"/>
                  <a:gd name="connsiteY16" fmla="*/ 465742 h 1552473"/>
                  <a:gd name="connsiteX17" fmla="*/ 1822945 w 3195007"/>
                  <a:gd name="connsiteY17" fmla="*/ 517491 h 1552473"/>
                  <a:gd name="connsiteX18" fmla="*/ 1691348 w 3195007"/>
                  <a:gd name="connsiteY18" fmla="*/ 573553 h 1552473"/>
                  <a:gd name="connsiteX19" fmla="*/ 1559750 w 3195007"/>
                  <a:gd name="connsiteY19" fmla="*/ 636083 h 1552473"/>
                  <a:gd name="connsiteX20" fmla="*/ 1428153 w 3195007"/>
                  <a:gd name="connsiteY20" fmla="*/ 702925 h 1552473"/>
                  <a:gd name="connsiteX21" fmla="*/ 1300871 w 3195007"/>
                  <a:gd name="connsiteY21" fmla="*/ 776236 h 1552473"/>
                  <a:gd name="connsiteX22" fmla="*/ 1171431 w 3195007"/>
                  <a:gd name="connsiteY22" fmla="*/ 853860 h 1552473"/>
                  <a:gd name="connsiteX23" fmla="*/ 1044148 w 3195007"/>
                  <a:gd name="connsiteY23" fmla="*/ 937952 h 1552473"/>
                  <a:gd name="connsiteX24" fmla="*/ 916866 w 3195007"/>
                  <a:gd name="connsiteY24" fmla="*/ 1026357 h 1552473"/>
                  <a:gd name="connsiteX25" fmla="*/ 789583 w 3195007"/>
                  <a:gd name="connsiteY25" fmla="*/ 1121231 h 1552473"/>
                  <a:gd name="connsiteX26" fmla="*/ 666615 w 3195007"/>
                  <a:gd name="connsiteY26" fmla="*/ 1220416 h 1552473"/>
                  <a:gd name="connsiteX27" fmla="*/ 543648 w 3195007"/>
                  <a:gd name="connsiteY27" fmla="*/ 1323914 h 1552473"/>
                  <a:gd name="connsiteX28" fmla="*/ 420680 w 3195007"/>
                  <a:gd name="connsiteY28" fmla="*/ 1433881 h 1552473"/>
                  <a:gd name="connsiteX29" fmla="*/ 299869 w 3195007"/>
                  <a:gd name="connsiteY29" fmla="*/ 1552473 h 1552473"/>
                  <a:gd name="connsiteX30" fmla="*/ 0 w 3195007"/>
                  <a:gd name="connsiteY30" fmla="*/ 1136324 h 1552473"/>
                  <a:gd name="connsiteX31" fmla="*/ 118653 w 3195007"/>
                  <a:gd name="connsiteY31" fmla="*/ 1026357 h 1552473"/>
                  <a:gd name="connsiteX32" fmla="*/ 237307 w 3195007"/>
                  <a:gd name="connsiteY32" fmla="*/ 918547 h 1552473"/>
                  <a:gd name="connsiteX33" fmla="*/ 360274 w 3195007"/>
                  <a:gd name="connsiteY33" fmla="*/ 819361 h 1552473"/>
                  <a:gd name="connsiteX34" fmla="*/ 487557 w 3195007"/>
                  <a:gd name="connsiteY34" fmla="*/ 724487 h 1552473"/>
                  <a:gd name="connsiteX35" fmla="*/ 614839 w 3195007"/>
                  <a:gd name="connsiteY35" fmla="*/ 636083 h 1552473"/>
                  <a:gd name="connsiteX36" fmla="*/ 742122 w 3195007"/>
                  <a:gd name="connsiteY36" fmla="*/ 556303 h 1552473"/>
                  <a:gd name="connsiteX37" fmla="*/ 873719 w 3195007"/>
                  <a:gd name="connsiteY37" fmla="*/ 480835 h 1552473"/>
                  <a:gd name="connsiteX38" fmla="*/ 998844 w 3195007"/>
                  <a:gd name="connsiteY38" fmla="*/ 409680 h 1552473"/>
                  <a:gd name="connsiteX39" fmla="*/ 1130442 w 3195007"/>
                  <a:gd name="connsiteY39" fmla="*/ 347150 h 1552473"/>
                  <a:gd name="connsiteX40" fmla="*/ 1266353 w 3195007"/>
                  <a:gd name="connsiteY40" fmla="*/ 291089 h 1552473"/>
                  <a:gd name="connsiteX41" fmla="*/ 1397951 w 3195007"/>
                  <a:gd name="connsiteY41" fmla="*/ 239340 h 1552473"/>
                  <a:gd name="connsiteX42" fmla="*/ 1527390 w 3195007"/>
                  <a:gd name="connsiteY42" fmla="*/ 191903 h 1552473"/>
                  <a:gd name="connsiteX43" fmla="*/ 1663302 w 3195007"/>
                  <a:gd name="connsiteY43" fmla="*/ 148779 h 1552473"/>
                  <a:gd name="connsiteX44" fmla="*/ 1794899 w 3195007"/>
                  <a:gd name="connsiteY44" fmla="*/ 112123 h 1552473"/>
                  <a:gd name="connsiteX45" fmla="*/ 1928654 w 3195007"/>
                  <a:gd name="connsiteY45" fmla="*/ 79780 h 1552473"/>
                  <a:gd name="connsiteX46" fmla="*/ 2060251 w 3195007"/>
                  <a:gd name="connsiteY46" fmla="*/ 56062 h 1552473"/>
                  <a:gd name="connsiteX47" fmla="*/ 2191848 w 3195007"/>
                  <a:gd name="connsiteY47" fmla="*/ 36656 h 1552473"/>
                  <a:gd name="connsiteX48" fmla="*/ 2321288 w 3195007"/>
                  <a:gd name="connsiteY48" fmla="*/ 21562 h 1552473"/>
                  <a:gd name="connsiteX49" fmla="*/ 2448571 w 3195007"/>
                  <a:gd name="connsiteY49" fmla="*/ 8625 h 1552473"/>
                  <a:gd name="connsiteX50" fmla="*/ 2580168 w 3195007"/>
                  <a:gd name="connsiteY50" fmla="*/ 0 h 1552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195007" h="1552473">
                    <a:moveTo>
                      <a:pt x="2580168" y="0"/>
                    </a:moveTo>
                    <a:lnTo>
                      <a:pt x="2703136" y="0"/>
                    </a:lnTo>
                    <a:lnTo>
                      <a:pt x="2830418" y="0"/>
                    </a:lnTo>
                    <a:lnTo>
                      <a:pt x="2953386" y="8625"/>
                    </a:lnTo>
                    <a:lnTo>
                      <a:pt x="3076354" y="21562"/>
                    </a:lnTo>
                    <a:lnTo>
                      <a:pt x="3195007" y="32343"/>
                    </a:lnTo>
                    <a:lnTo>
                      <a:pt x="3195007" y="215621"/>
                    </a:lnTo>
                    <a:lnTo>
                      <a:pt x="3080669" y="219934"/>
                    </a:lnTo>
                    <a:lnTo>
                      <a:pt x="2962015" y="226402"/>
                    </a:lnTo>
                    <a:lnTo>
                      <a:pt x="2839047" y="239340"/>
                    </a:lnTo>
                    <a:lnTo>
                      <a:pt x="2716080" y="258746"/>
                    </a:lnTo>
                    <a:lnTo>
                      <a:pt x="2593112" y="278151"/>
                    </a:lnTo>
                    <a:lnTo>
                      <a:pt x="2465829" y="306182"/>
                    </a:lnTo>
                    <a:lnTo>
                      <a:pt x="2338547" y="338525"/>
                    </a:lnTo>
                    <a:lnTo>
                      <a:pt x="2206950" y="377337"/>
                    </a:lnTo>
                    <a:lnTo>
                      <a:pt x="2079667" y="418305"/>
                    </a:lnTo>
                    <a:lnTo>
                      <a:pt x="1948070" y="465742"/>
                    </a:lnTo>
                    <a:lnTo>
                      <a:pt x="1822945" y="517491"/>
                    </a:lnTo>
                    <a:lnTo>
                      <a:pt x="1691348" y="573553"/>
                    </a:lnTo>
                    <a:lnTo>
                      <a:pt x="1559750" y="636083"/>
                    </a:lnTo>
                    <a:lnTo>
                      <a:pt x="1428153" y="702925"/>
                    </a:lnTo>
                    <a:lnTo>
                      <a:pt x="1300871" y="776236"/>
                    </a:lnTo>
                    <a:lnTo>
                      <a:pt x="1171431" y="853860"/>
                    </a:lnTo>
                    <a:lnTo>
                      <a:pt x="1044148" y="937952"/>
                    </a:lnTo>
                    <a:lnTo>
                      <a:pt x="916866" y="1026357"/>
                    </a:lnTo>
                    <a:lnTo>
                      <a:pt x="789583" y="1121231"/>
                    </a:lnTo>
                    <a:lnTo>
                      <a:pt x="666615" y="1220416"/>
                    </a:lnTo>
                    <a:lnTo>
                      <a:pt x="543648" y="1323914"/>
                    </a:lnTo>
                    <a:lnTo>
                      <a:pt x="420680" y="1433881"/>
                    </a:lnTo>
                    <a:lnTo>
                      <a:pt x="299869" y="1552473"/>
                    </a:lnTo>
                    <a:lnTo>
                      <a:pt x="0" y="1136324"/>
                    </a:lnTo>
                    <a:lnTo>
                      <a:pt x="118653" y="1026357"/>
                    </a:lnTo>
                    <a:lnTo>
                      <a:pt x="237307" y="918547"/>
                    </a:lnTo>
                    <a:lnTo>
                      <a:pt x="360274" y="819361"/>
                    </a:lnTo>
                    <a:lnTo>
                      <a:pt x="487557" y="724487"/>
                    </a:lnTo>
                    <a:lnTo>
                      <a:pt x="614839" y="636083"/>
                    </a:lnTo>
                    <a:lnTo>
                      <a:pt x="742122" y="556303"/>
                    </a:lnTo>
                    <a:lnTo>
                      <a:pt x="873719" y="480835"/>
                    </a:lnTo>
                    <a:lnTo>
                      <a:pt x="998844" y="409680"/>
                    </a:lnTo>
                    <a:lnTo>
                      <a:pt x="1130442" y="347150"/>
                    </a:lnTo>
                    <a:lnTo>
                      <a:pt x="1266353" y="291089"/>
                    </a:lnTo>
                    <a:lnTo>
                      <a:pt x="1397951" y="239340"/>
                    </a:lnTo>
                    <a:lnTo>
                      <a:pt x="1527390" y="191903"/>
                    </a:lnTo>
                    <a:lnTo>
                      <a:pt x="1663302" y="148779"/>
                    </a:lnTo>
                    <a:lnTo>
                      <a:pt x="1794899" y="112123"/>
                    </a:lnTo>
                    <a:lnTo>
                      <a:pt x="1928654" y="79780"/>
                    </a:lnTo>
                    <a:lnTo>
                      <a:pt x="2060251" y="56062"/>
                    </a:lnTo>
                    <a:lnTo>
                      <a:pt x="2191848" y="36656"/>
                    </a:lnTo>
                    <a:lnTo>
                      <a:pt x="2321288" y="21562"/>
                    </a:lnTo>
                    <a:lnTo>
                      <a:pt x="2448571" y="8625"/>
                    </a:lnTo>
                    <a:lnTo>
                      <a:pt x="2580168" y="0"/>
                    </a:lnTo>
                    <a:close/>
                  </a:path>
                </a:pathLst>
              </a:custGeom>
              <a:solidFill>
                <a:srgbClr val="E8E8E8"/>
              </a:solidFill>
              <a:ln>
                <a:noFill/>
              </a:ln>
              <a:extLst/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>
                  <a:latin typeface="+mn-lt"/>
                  <a:cs typeface="+mn-cs"/>
                </a:endParaRPr>
              </a:p>
            </p:txBody>
          </p:sp>
        </p:grpSp>
        <p:sp>
          <p:nvSpPr>
            <p:cNvPr id="185" name="Freeform 36"/>
            <p:cNvSpPr>
              <a:spLocks/>
            </p:cNvSpPr>
            <p:nvPr userDrawn="1"/>
          </p:nvSpPr>
          <p:spPr bwMode="auto">
            <a:xfrm>
              <a:off x="5741988" y="0"/>
              <a:ext cx="1417637" cy="544513"/>
            </a:xfrm>
            <a:custGeom>
              <a:avLst/>
              <a:gdLst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861775 w 3885493"/>
                <a:gd name="connsiteY8" fmla="*/ 55598 h 543992"/>
                <a:gd name="connsiteX9" fmla="*/ 3743183 w 3885493"/>
                <a:gd name="connsiteY9" fmla="*/ 8264 h 543992"/>
                <a:gd name="connsiteX10" fmla="*/ 3718336 w 3885493"/>
                <a:gd name="connsiteY10" fmla="*/ 0 h 543992"/>
                <a:gd name="connsiteX11" fmla="*/ 248415 w 3885493"/>
                <a:gd name="connsiteY11" fmla="*/ 0 h 543992"/>
                <a:gd name="connsiteX12" fmla="*/ 1417593 w 3885493"/>
                <a:gd name="connsiteY12" fmla="*/ 0 h 543992"/>
                <a:gd name="connsiteX13" fmla="*/ 1364882 w 3885493"/>
                <a:gd name="connsiteY13" fmla="*/ 16870 h 543992"/>
                <a:gd name="connsiteX14" fmla="*/ 1250603 w 3885493"/>
                <a:gd name="connsiteY14" fmla="*/ 55598 h 543992"/>
                <a:gd name="connsiteX15" fmla="*/ 1138480 w 3885493"/>
                <a:gd name="connsiteY15" fmla="*/ 96477 h 543992"/>
                <a:gd name="connsiteX16" fmla="*/ 1026357 w 3885493"/>
                <a:gd name="connsiteY16" fmla="*/ 143810 h 543992"/>
                <a:gd name="connsiteX17" fmla="*/ 920702 w 3885493"/>
                <a:gd name="connsiteY17" fmla="*/ 191143 h 543992"/>
                <a:gd name="connsiteX18" fmla="*/ 812892 w 3885493"/>
                <a:gd name="connsiteY18" fmla="*/ 242780 h 543992"/>
                <a:gd name="connsiteX19" fmla="*/ 705081 w 3885493"/>
                <a:gd name="connsiteY19" fmla="*/ 294416 h 543992"/>
                <a:gd name="connsiteX20" fmla="*/ 601583 w 3885493"/>
                <a:gd name="connsiteY20" fmla="*/ 354659 h 543992"/>
                <a:gd name="connsiteX21" fmla="*/ 500241 w 3885493"/>
                <a:gd name="connsiteY21" fmla="*/ 412750 h 543992"/>
                <a:gd name="connsiteX22" fmla="*/ 401056 w 3885493"/>
                <a:gd name="connsiteY22" fmla="*/ 477295 h 543992"/>
                <a:gd name="connsiteX23" fmla="*/ 301870 w 3885493"/>
                <a:gd name="connsiteY23" fmla="*/ 543992 h 543992"/>
                <a:gd name="connsiteX24" fmla="*/ 0 w 3885493"/>
                <a:gd name="connsiteY24" fmla="*/ 143810 h 543992"/>
                <a:gd name="connsiteX25" fmla="*/ 94874 w 3885493"/>
                <a:gd name="connsiteY25" fmla="*/ 87871 h 543992"/>
                <a:gd name="connsiteX26" fmla="*/ 189747 w 3885493"/>
                <a:gd name="connsiteY26" fmla="*/ 31931 h 543992"/>
                <a:gd name="connsiteX27" fmla="*/ 248415 w 3885493"/>
                <a:gd name="connsiteY27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872556 w 3885493"/>
                <a:gd name="connsiteY7" fmla="*/ 55598 h 543992"/>
                <a:gd name="connsiteX8" fmla="*/ 3743183 w 3885493"/>
                <a:gd name="connsiteY8" fmla="*/ 8264 h 543992"/>
                <a:gd name="connsiteX9" fmla="*/ 3718336 w 3885493"/>
                <a:gd name="connsiteY9" fmla="*/ 0 h 543992"/>
                <a:gd name="connsiteX10" fmla="*/ 248415 w 3885493"/>
                <a:gd name="connsiteY10" fmla="*/ 0 h 543992"/>
                <a:gd name="connsiteX11" fmla="*/ 1417593 w 3885493"/>
                <a:gd name="connsiteY11" fmla="*/ 0 h 543992"/>
                <a:gd name="connsiteX12" fmla="*/ 1364882 w 3885493"/>
                <a:gd name="connsiteY12" fmla="*/ 16870 h 543992"/>
                <a:gd name="connsiteX13" fmla="*/ 1250603 w 3885493"/>
                <a:gd name="connsiteY13" fmla="*/ 55598 h 543992"/>
                <a:gd name="connsiteX14" fmla="*/ 1138480 w 3885493"/>
                <a:gd name="connsiteY14" fmla="*/ 96477 h 543992"/>
                <a:gd name="connsiteX15" fmla="*/ 1026357 w 3885493"/>
                <a:gd name="connsiteY15" fmla="*/ 143810 h 543992"/>
                <a:gd name="connsiteX16" fmla="*/ 920702 w 3885493"/>
                <a:gd name="connsiteY16" fmla="*/ 191143 h 543992"/>
                <a:gd name="connsiteX17" fmla="*/ 812892 w 3885493"/>
                <a:gd name="connsiteY17" fmla="*/ 242780 h 543992"/>
                <a:gd name="connsiteX18" fmla="*/ 705081 w 3885493"/>
                <a:gd name="connsiteY18" fmla="*/ 294416 h 543992"/>
                <a:gd name="connsiteX19" fmla="*/ 601583 w 3885493"/>
                <a:gd name="connsiteY19" fmla="*/ 354659 h 543992"/>
                <a:gd name="connsiteX20" fmla="*/ 500241 w 3885493"/>
                <a:gd name="connsiteY20" fmla="*/ 412750 h 543992"/>
                <a:gd name="connsiteX21" fmla="*/ 401056 w 3885493"/>
                <a:gd name="connsiteY21" fmla="*/ 477295 h 543992"/>
                <a:gd name="connsiteX22" fmla="*/ 301870 w 3885493"/>
                <a:gd name="connsiteY22" fmla="*/ 543992 h 543992"/>
                <a:gd name="connsiteX23" fmla="*/ 0 w 3885493"/>
                <a:gd name="connsiteY23" fmla="*/ 143810 h 543992"/>
                <a:gd name="connsiteX24" fmla="*/ 94874 w 3885493"/>
                <a:gd name="connsiteY24" fmla="*/ 87871 h 543992"/>
                <a:gd name="connsiteX25" fmla="*/ 189747 w 3885493"/>
                <a:gd name="connsiteY25" fmla="*/ 31931 h 543992"/>
                <a:gd name="connsiteX26" fmla="*/ 248415 w 3885493"/>
                <a:gd name="connsiteY26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43183 w 3885493"/>
                <a:gd name="connsiteY7" fmla="*/ 8264 h 543992"/>
                <a:gd name="connsiteX8" fmla="*/ 3718336 w 3885493"/>
                <a:gd name="connsiteY8" fmla="*/ 0 h 543992"/>
                <a:gd name="connsiteX9" fmla="*/ 248415 w 3885493"/>
                <a:gd name="connsiteY9" fmla="*/ 0 h 543992"/>
                <a:gd name="connsiteX10" fmla="*/ 1417593 w 3885493"/>
                <a:gd name="connsiteY10" fmla="*/ 0 h 543992"/>
                <a:gd name="connsiteX11" fmla="*/ 1364882 w 3885493"/>
                <a:gd name="connsiteY11" fmla="*/ 16870 h 543992"/>
                <a:gd name="connsiteX12" fmla="*/ 1250603 w 3885493"/>
                <a:gd name="connsiteY12" fmla="*/ 55598 h 543992"/>
                <a:gd name="connsiteX13" fmla="*/ 1138480 w 3885493"/>
                <a:gd name="connsiteY13" fmla="*/ 96477 h 543992"/>
                <a:gd name="connsiteX14" fmla="*/ 1026357 w 3885493"/>
                <a:gd name="connsiteY14" fmla="*/ 143810 h 543992"/>
                <a:gd name="connsiteX15" fmla="*/ 920702 w 3885493"/>
                <a:gd name="connsiteY15" fmla="*/ 191143 h 543992"/>
                <a:gd name="connsiteX16" fmla="*/ 812892 w 3885493"/>
                <a:gd name="connsiteY16" fmla="*/ 242780 h 543992"/>
                <a:gd name="connsiteX17" fmla="*/ 705081 w 3885493"/>
                <a:gd name="connsiteY17" fmla="*/ 294416 h 543992"/>
                <a:gd name="connsiteX18" fmla="*/ 601583 w 3885493"/>
                <a:gd name="connsiteY18" fmla="*/ 354659 h 543992"/>
                <a:gd name="connsiteX19" fmla="*/ 500241 w 3885493"/>
                <a:gd name="connsiteY19" fmla="*/ 412750 h 543992"/>
                <a:gd name="connsiteX20" fmla="*/ 401056 w 3885493"/>
                <a:gd name="connsiteY20" fmla="*/ 477295 h 543992"/>
                <a:gd name="connsiteX21" fmla="*/ 301870 w 3885493"/>
                <a:gd name="connsiteY21" fmla="*/ 543992 h 543992"/>
                <a:gd name="connsiteX22" fmla="*/ 0 w 3885493"/>
                <a:gd name="connsiteY22" fmla="*/ 143810 h 543992"/>
                <a:gd name="connsiteX23" fmla="*/ 94874 w 3885493"/>
                <a:gd name="connsiteY23" fmla="*/ 87871 h 543992"/>
                <a:gd name="connsiteX24" fmla="*/ 189747 w 3885493"/>
                <a:gd name="connsiteY24" fmla="*/ 31931 h 543992"/>
                <a:gd name="connsiteX25" fmla="*/ 248415 w 3885493"/>
                <a:gd name="connsiteY25" fmla="*/ 0 h 543992"/>
                <a:gd name="connsiteX0" fmla="*/ 3718336 w 3885493"/>
                <a:gd name="connsiteY0" fmla="*/ 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3718336 w 3885493"/>
                <a:gd name="connsiteY7" fmla="*/ 0 h 543992"/>
                <a:gd name="connsiteX8" fmla="*/ 248415 w 3885493"/>
                <a:gd name="connsiteY8" fmla="*/ 0 h 543992"/>
                <a:gd name="connsiteX9" fmla="*/ 1417593 w 3885493"/>
                <a:gd name="connsiteY9" fmla="*/ 0 h 543992"/>
                <a:gd name="connsiteX10" fmla="*/ 1364882 w 3885493"/>
                <a:gd name="connsiteY10" fmla="*/ 16870 h 543992"/>
                <a:gd name="connsiteX11" fmla="*/ 1250603 w 3885493"/>
                <a:gd name="connsiteY11" fmla="*/ 55598 h 543992"/>
                <a:gd name="connsiteX12" fmla="*/ 1138480 w 3885493"/>
                <a:gd name="connsiteY12" fmla="*/ 96477 h 543992"/>
                <a:gd name="connsiteX13" fmla="*/ 1026357 w 3885493"/>
                <a:gd name="connsiteY13" fmla="*/ 143810 h 543992"/>
                <a:gd name="connsiteX14" fmla="*/ 920702 w 3885493"/>
                <a:gd name="connsiteY14" fmla="*/ 191143 h 543992"/>
                <a:gd name="connsiteX15" fmla="*/ 812892 w 3885493"/>
                <a:gd name="connsiteY15" fmla="*/ 242780 h 543992"/>
                <a:gd name="connsiteX16" fmla="*/ 705081 w 3885493"/>
                <a:gd name="connsiteY16" fmla="*/ 294416 h 543992"/>
                <a:gd name="connsiteX17" fmla="*/ 601583 w 3885493"/>
                <a:gd name="connsiteY17" fmla="*/ 354659 h 543992"/>
                <a:gd name="connsiteX18" fmla="*/ 500241 w 3885493"/>
                <a:gd name="connsiteY18" fmla="*/ 412750 h 543992"/>
                <a:gd name="connsiteX19" fmla="*/ 401056 w 3885493"/>
                <a:gd name="connsiteY19" fmla="*/ 477295 h 543992"/>
                <a:gd name="connsiteX20" fmla="*/ 301870 w 3885493"/>
                <a:gd name="connsiteY20" fmla="*/ 543992 h 543992"/>
                <a:gd name="connsiteX21" fmla="*/ 0 w 3885493"/>
                <a:gd name="connsiteY21" fmla="*/ 143810 h 543992"/>
                <a:gd name="connsiteX22" fmla="*/ 94874 w 3885493"/>
                <a:gd name="connsiteY22" fmla="*/ 87871 h 543992"/>
                <a:gd name="connsiteX23" fmla="*/ 189747 w 3885493"/>
                <a:gd name="connsiteY23" fmla="*/ 31931 h 543992"/>
                <a:gd name="connsiteX24" fmla="*/ 248415 w 3885493"/>
                <a:gd name="connsiteY24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1180 w 3885493"/>
                <a:gd name="connsiteY4" fmla="*/ 31931 h 543992"/>
                <a:gd name="connsiteX5" fmla="*/ 3885493 w 3885493"/>
                <a:gd name="connsiteY5" fmla="*/ 44840 h 543992"/>
                <a:gd name="connsiteX6" fmla="*/ 3881180 w 3885493"/>
                <a:gd name="connsiteY6" fmla="*/ 53446 h 543992"/>
                <a:gd name="connsiteX7" fmla="*/ 248415 w 3885493"/>
                <a:gd name="connsiteY7" fmla="*/ 0 h 543992"/>
                <a:gd name="connsiteX8" fmla="*/ 1417593 w 3885493"/>
                <a:gd name="connsiteY8" fmla="*/ 0 h 543992"/>
                <a:gd name="connsiteX9" fmla="*/ 1364882 w 3885493"/>
                <a:gd name="connsiteY9" fmla="*/ 16870 h 543992"/>
                <a:gd name="connsiteX10" fmla="*/ 1250603 w 3885493"/>
                <a:gd name="connsiteY10" fmla="*/ 55598 h 543992"/>
                <a:gd name="connsiteX11" fmla="*/ 1138480 w 3885493"/>
                <a:gd name="connsiteY11" fmla="*/ 96477 h 543992"/>
                <a:gd name="connsiteX12" fmla="*/ 1026357 w 3885493"/>
                <a:gd name="connsiteY12" fmla="*/ 143810 h 543992"/>
                <a:gd name="connsiteX13" fmla="*/ 920702 w 3885493"/>
                <a:gd name="connsiteY13" fmla="*/ 191143 h 543992"/>
                <a:gd name="connsiteX14" fmla="*/ 812892 w 3885493"/>
                <a:gd name="connsiteY14" fmla="*/ 242780 h 543992"/>
                <a:gd name="connsiteX15" fmla="*/ 705081 w 3885493"/>
                <a:gd name="connsiteY15" fmla="*/ 294416 h 543992"/>
                <a:gd name="connsiteX16" fmla="*/ 601583 w 3885493"/>
                <a:gd name="connsiteY16" fmla="*/ 354659 h 543992"/>
                <a:gd name="connsiteX17" fmla="*/ 500241 w 3885493"/>
                <a:gd name="connsiteY17" fmla="*/ 412750 h 543992"/>
                <a:gd name="connsiteX18" fmla="*/ 401056 w 3885493"/>
                <a:gd name="connsiteY18" fmla="*/ 477295 h 543992"/>
                <a:gd name="connsiteX19" fmla="*/ 301870 w 3885493"/>
                <a:gd name="connsiteY19" fmla="*/ 543992 h 543992"/>
                <a:gd name="connsiteX20" fmla="*/ 0 w 3885493"/>
                <a:gd name="connsiteY20" fmla="*/ 143810 h 543992"/>
                <a:gd name="connsiteX21" fmla="*/ 94874 w 3885493"/>
                <a:gd name="connsiteY21" fmla="*/ 87871 h 543992"/>
                <a:gd name="connsiteX22" fmla="*/ 189747 w 3885493"/>
                <a:gd name="connsiteY22" fmla="*/ 31931 h 543992"/>
                <a:gd name="connsiteX23" fmla="*/ 248415 w 3885493"/>
                <a:gd name="connsiteY23" fmla="*/ 0 h 543992"/>
                <a:gd name="connsiteX0" fmla="*/ 3881180 w 3885493"/>
                <a:gd name="connsiteY0" fmla="*/ 53446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3881180 w 3885493"/>
                <a:gd name="connsiteY5" fmla="*/ 53446 h 543992"/>
                <a:gd name="connsiteX6" fmla="*/ 248415 w 3885493"/>
                <a:gd name="connsiteY6" fmla="*/ 0 h 543992"/>
                <a:gd name="connsiteX7" fmla="*/ 1417593 w 3885493"/>
                <a:gd name="connsiteY7" fmla="*/ 0 h 543992"/>
                <a:gd name="connsiteX8" fmla="*/ 1364882 w 3885493"/>
                <a:gd name="connsiteY8" fmla="*/ 16870 h 543992"/>
                <a:gd name="connsiteX9" fmla="*/ 1250603 w 3885493"/>
                <a:gd name="connsiteY9" fmla="*/ 55598 h 543992"/>
                <a:gd name="connsiteX10" fmla="*/ 1138480 w 3885493"/>
                <a:gd name="connsiteY10" fmla="*/ 96477 h 543992"/>
                <a:gd name="connsiteX11" fmla="*/ 1026357 w 3885493"/>
                <a:gd name="connsiteY11" fmla="*/ 143810 h 543992"/>
                <a:gd name="connsiteX12" fmla="*/ 920702 w 3885493"/>
                <a:gd name="connsiteY12" fmla="*/ 191143 h 543992"/>
                <a:gd name="connsiteX13" fmla="*/ 812892 w 3885493"/>
                <a:gd name="connsiteY13" fmla="*/ 242780 h 543992"/>
                <a:gd name="connsiteX14" fmla="*/ 705081 w 3885493"/>
                <a:gd name="connsiteY14" fmla="*/ 294416 h 543992"/>
                <a:gd name="connsiteX15" fmla="*/ 601583 w 3885493"/>
                <a:gd name="connsiteY15" fmla="*/ 354659 h 543992"/>
                <a:gd name="connsiteX16" fmla="*/ 500241 w 3885493"/>
                <a:gd name="connsiteY16" fmla="*/ 412750 h 543992"/>
                <a:gd name="connsiteX17" fmla="*/ 401056 w 3885493"/>
                <a:gd name="connsiteY17" fmla="*/ 477295 h 543992"/>
                <a:gd name="connsiteX18" fmla="*/ 301870 w 3885493"/>
                <a:gd name="connsiteY18" fmla="*/ 543992 h 543992"/>
                <a:gd name="connsiteX19" fmla="*/ 0 w 3885493"/>
                <a:gd name="connsiteY19" fmla="*/ 143810 h 543992"/>
                <a:gd name="connsiteX20" fmla="*/ 94874 w 3885493"/>
                <a:gd name="connsiteY20" fmla="*/ 87871 h 543992"/>
                <a:gd name="connsiteX21" fmla="*/ 189747 w 3885493"/>
                <a:gd name="connsiteY21" fmla="*/ 31931 h 543992"/>
                <a:gd name="connsiteX22" fmla="*/ 248415 w 3885493"/>
                <a:gd name="connsiteY22" fmla="*/ 0 h 543992"/>
                <a:gd name="connsiteX0" fmla="*/ 3885493 w 3885493"/>
                <a:gd name="connsiteY0" fmla="*/ 44840 h 543992"/>
                <a:gd name="connsiteX1" fmla="*/ 3841986 w 3885493"/>
                <a:gd name="connsiteY1" fmla="*/ 0 h 543992"/>
                <a:gd name="connsiteX2" fmla="*/ 3844525 w 3885493"/>
                <a:gd name="connsiteY2" fmla="*/ 1810 h 543992"/>
                <a:gd name="connsiteX3" fmla="*/ 3870400 w 3885493"/>
                <a:gd name="connsiteY3" fmla="*/ 16870 h 543992"/>
                <a:gd name="connsiteX4" fmla="*/ 3885493 w 3885493"/>
                <a:gd name="connsiteY4" fmla="*/ 44840 h 543992"/>
                <a:gd name="connsiteX5" fmla="*/ 248415 w 3885493"/>
                <a:gd name="connsiteY5" fmla="*/ 0 h 543992"/>
                <a:gd name="connsiteX6" fmla="*/ 1417593 w 3885493"/>
                <a:gd name="connsiteY6" fmla="*/ 0 h 543992"/>
                <a:gd name="connsiteX7" fmla="*/ 1364882 w 3885493"/>
                <a:gd name="connsiteY7" fmla="*/ 16870 h 543992"/>
                <a:gd name="connsiteX8" fmla="*/ 1250603 w 3885493"/>
                <a:gd name="connsiteY8" fmla="*/ 55598 h 543992"/>
                <a:gd name="connsiteX9" fmla="*/ 1138480 w 3885493"/>
                <a:gd name="connsiteY9" fmla="*/ 96477 h 543992"/>
                <a:gd name="connsiteX10" fmla="*/ 1026357 w 3885493"/>
                <a:gd name="connsiteY10" fmla="*/ 143810 h 543992"/>
                <a:gd name="connsiteX11" fmla="*/ 920702 w 3885493"/>
                <a:gd name="connsiteY11" fmla="*/ 191143 h 543992"/>
                <a:gd name="connsiteX12" fmla="*/ 812892 w 3885493"/>
                <a:gd name="connsiteY12" fmla="*/ 242780 h 543992"/>
                <a:gd name="connsiteX13" fmla="*/ 705081 w 3885493"/>
                <a:gd name="connsiteY13" fmla="*/ 294416 h 543992"/>
                <a:gd name="connsiteX14" fmla="*/ 601583 w 3885493"/>
                <a:gd name="connsiteY14" fmla="*/ 354659 h 543992"/>
                <a:gd name="connsiteX15" fmla="*/ 500241 w 3885493"/>
                <a:gd name="connsiteY15" fmla="*/ 412750 h 543992"/>
                <a:gd name="connsiteX16" fmla="*/ 401056 w 3885493"/>
                <a:gd name="connsiteY16" fmla="*/ 477295 h 543992"/>
                <a:gd name="connsiteX17" fmla="*/ 301870 w 3885493"/>
                <a:gd name="connsiteY17" fmla="*/ 543992 h 543992"/>
                <a:gd name="connsiteX18" fmla="*/ 0 w 3885493"/>
                <a:gd name="connsiteY18" fmla="*/ 143810 h 543992"/>
                <a:gd name="connsiteX19" fmla="*/ 94874 w 3885493"/>
                <a:gd name="connsiteY19" fmla="*/ 87871 h 543992"/>
                <a:gd name="connsiteX20" fmla="*/ 189747 w 3885493"/>
                <a:gd name="connsiteY20" fmla="*/ 31931 h 543992"/>
                <a:gd name="connsiteX21" fmla="*/ 248415 w 3885493"/>
                <a:gd name="connsiteY21" fmla="*/ 0 h 543992"/>
                <a:gd name="connsiteX0" fmla="*/ 2320463 w 3870400"/>
                <a:gd name="connsiteY0" fmla="*/ 0 h 639829"/>
                <a:gd name="connsiteX1" fmla="*/ 3841986 w 3870400"/>
                <a:gd name="connsiteY1" fmla="*/ 95837 h 639829"/>
                <a:gd name="connsiteX2" fmla="*/ 3844525 w 3870400"/>
                <a:gd name="connsiteY2" fmla="*/ 97647 h 639829"/>
                <a:gd name="connsiteX3" fmla="*/ 3870400 w 3870400"/>
                <a:gd name="connsiteY3" fmla="*/ 112707 h 639829"/>
                <a:gd name="connsiteX4" fmla="*/ 2320463 w 3870400"/>
                <a:gd name="connsiteY4" fmla="*/ 0 h 639829"/>
                <a:gd name="connsiteX5" fmla="*/ 248415 w 3870400"/>
                <a:gd name="connsiteY5" fmla="*/ 95837 h 639829"/>
                <a:gd name="connsiteX6" fmla="*/ 1417593 w 3870400"/>
                <a:gd name="connsiteY6" fmla="*/ 95837 h 639829"/>
                <a:gd name="connsiteX7" fmla="*/ 1364882 w 3870400"/>
                <a:gd name="connsiteY7" fmla="*/ 112707 h 639829"/>
                <a:gd name="connsiteX8" fmla="*/ 1250603 w 3870400"/>
                <a:gd name="connsiteY8" fmla="*/ 151435 h 639829"/>
                <a:gd name="connsiteX9" fmla="*/ 1138480 w 3870400"/>
                <a:gd name="connsiteY9" fmla="*/ 192314 h 639829"/>
                <a:gd name="connsiteX10" fmla="*/ 1026357 w 3870400"/>
                <a:gd name="connsiteY10" fmla="*/ 239647 h 639829"/>
                <a:gd name="connsiteX11" fmla="*/ 920702 w 3870400"/>
                <a:gd name="connsiteY11" fmla="*/ 286980 h 639829"/>
                <a:gd name="connsiteX12" fmla="*/ 812892 w 3870400"/>
                <a:gd name="connsiteY12" fmla="*/ 338617 h 639829"/>
                <a:gd name="connsiteX13" fmla="*/ 705081 w 3870400"/>
                <a:gd name="connsiteY13" fmla="*/ 390253 h 639829"/>
                <a:gd name="connsiteX14" fmla="*/ 601583 w 3870400"/>
                <a:gd name="connsiteY14" fmla="*/ 450496 h 639829"/>
                <a:gd name="connsiteX15" fmla="*/ 500241 w 3870400"/>
                <a:gd name="connsiteY15" fmla="*/ 508587 h 639829"/>
                <a:gd name="connsiteX16" fmla="*/ 401056 w 3870400"/>
                <a:gd name="connsiteY16" fmla="*/ 573132 h 639829"/>
                <a:gd name="connsiteX17" fmla="*/ 301870 w 3870400"/>
                <a:gd name="connsiteY17" fmla="*/ 639829 h 639829"/>
                <a:gd name="connsiteX18" fmla="*/ 0 w 3870400"/>
                <a:gd name="connsiteY18" fmla="*/ 239647 h 639829"/>
                <a:gd name="connsiteX19" fmla="*/ 94874 w 3870400"/>
                <a:gd name="connsiteY19" fmla="*/ 183708 h 639829"/>
                <a:gd name="connsiteX20" fmla="*/ 189747 w 3870400"/>
                <a:gd name="connsiteY20" fmla="*/ 127768 h 639829"/>
                <a:gd name="connsiteX21" fmla="*/ 248415 w 3870400"/>
                <a:gd name="connsiteY21" fmla="*/ 95837 h 639829"/>
                <a:gd name="connsiteX0" fmla="*/ 2320463 w 3844525"/>
                <a:gd name="connsiteY0" fmla="*/ 0 h 639829"/>
                <a:gd name="connsiteX1" fmla="*/ 3841986 w 3844525"/>
                <a:gd name="connsiteY1" fmla="*/ 95837 h 639829"/>
                <a:gd name="connsiteX2" fmla="*/ 3844525 w 3844525"/>
                <a:gd name="connsiteY2" fmla="*/ 97647 h 639829"/>
                <a:gd name="connsiteX3" fmla="*/ 2320463 w 3844525"/>
                <a:gd name="connsiteY3" fmla="*/ 0 h 639829"/>
                <a:gd name="connsiteX4" fmla="*/ 248415 w 3844525"/>
                <a:gd name="connsiteY4" fmla="*/ 95837 h 639829"/>
                <a:gd name="connsiteX5" fmla="*/ 1417593 w 3844525"/>
                <a:gd name="connsiteY5" fmla="*/ 95837 h 639829"/>
                <a:gd name="connsiteX6" fmla="*/ 1364882 w 3844525"/>
                <a:gd name="connsiteY6" fmla="*/ 112707 h 639829"/>
                <a:gd name="connsiteX7" fmla="*/ 1250603 w 3844525"/>
                <a:gd name="connsiteY7" fmla="*/ 151435 h 639829"/>
                <a:gd name="connsiteX8" fmla="*/ 1138480 w 3844525"/>
                <a:gd name="connsiteY8" fmla="*/ 192314 h 639829"/>
                <a:gd name="connsiteX9" fmla="*/ 1026357 w 3844525"/>
                <a:gd name="connsiteY9" fmla="*/ 239647 h 639829"/>
                <a:gd name="connsiteX10" fmla="*/ 920702 w 3844525"/>
                <a:gd name="connsiteY10" fmla="*/ 286980 h 639829"/>
                <a:gd name="connsiteX11" fmla="*/ 812892 w 3844525"/>
                <a:gd name="connsiteY11" fmla="*/ 338617 h 639829"/>
                <a:gd name="connsiteX12" fmla="*/ 705081 w 3844525"/>
                <a:gd name="connsiteY12" fmla="*/ 390253 h 639829"/>
                <a:gd name="connsiteX13" fmla="*/ 601583 w 3844525"/>
                <a:gd name="connsiteY13" fmla="*/ 450496 h 639829"/>
                <a:gd name="connsiteX14" fmla="*/ 500241 w 3844525"/>
                <a:gd name="connsiteY14" fmla="*/ 508587 h 639829"/>
                <a:gd name="connsiteX15" fmla="*/ 401056 w 3844525"/>
                <a:gd name="connsiteY15" fmla="*/ 573132 h 639829"/>
                <a:gd name="connsiteX16" fmla="*/ 301870 w 3844525"/>
                <a:gd name="connsiteY16" fmla="*/ 639829 h 639829"/>
                <a:gd name="connsiteX17" fmla="*/ 0 w 3844525"/>
                <a:gd name="connsiteY17" fmla="*/ 239647 h 639829"/>
                <a:gd name="connsiteX18" fmla="*/ 94874 w 3844525"/>
                <a:gd name="connsiteY18" fmla="*/ 183708 h 639829"/>
                <a:gd name="connsiteX19" fmla="*/ 189747 w 3844525"/>
                <a:gd name="connsiteY19" fmla="*/ 127768 h 639829"/>
                <a:gd name="connsiteX20" fmla="*/ 248415 w 3844525"/>
                <a:gd name="connsiteY20" fmla="*/ 95837 h 639829"/>
                <a:gd name="connsiteX0" fmla="*/ 2320463 w 3841986"/>
                <a:gd name="connsiteY0" fmla="*/ 0 h 639829"/>
                <a:gd name="connsiteX1" fmla="*/ 3841986 w 3841986"/>
                <a:gd name="connsiteY1" fmla="*/ 95837 h 639829"/>
                <a:gd name="connsiteX2" fmla="*/ 2320463 w 3841986"/>
                <a:gd name="connsiteY2" fmla="*/ 0 h 639829"/>
                <a:gd name="connsiteX3" fmla="*/ 248415 w 3841986"/>
                <a:gd name="connsiteY3" fmla="*/ 95837 h 639829"/>
                <a:gd name="connsiteX4" fmla="*/ 1417593 w 3841986"/>
                <a:gd name="connsiteY4" fmla="*/ 95837 h 639829"/>
                <a:gd name="connsiteX5" fmla="*/ 1364882 w 3841986"/>
                <a:gd name="connsiteY5" fmla="*/ 112707 h 639829"/>
                <a:gd name="connsiteX6" fmla="*/ 1250603 w 3841986"/>
                <a:gd name="connsiteY6" fmla="*/ 151435 h 639829"/>
                <a:gd name="connsiteX7" fmla="*/ 1138480 w 3841986"/>
                <a:gd name="connsiteY7" fmla="*/ 192314 h 639829"/>
                <a:gd name="connsiteX8" fmla="*/ 1026357 w 3841986"/>
                <a:gd name="connsiteY8" fmla="*/ 239647 h 639829"/>
                <a:gd name="connsiteX9" fmla="*/ 920702 w 3841986"/>
                <a:gd name="connsiteY9" fmla="*/ 286980 h 639829"/>
                <a:gd name="connsiteX10" fmla="*/ 812892 w 3841986"/>
                <a:gd name="connsiteY10" fmla="*/ 338617 h 639829"/>
                <a:gd name="connsiteX11" fmla="*/ 705081 w 3841986"/>
                <a:gd name="connsiteY11" fmla="*/ 390253 h 639829"/>
                <a:gd name="connsiteX12" fmla="*/ 601583 w 3841986"/>
                <a:gd name="connsiteY12" fmla="*/ 450496 h 639829"/>
                <a:gd name="connsiteX13" fmla="*/ 500241 w 3841986"/>
                <a:gd name="connsiteY13" fmla="*/ 508587 h 639829"/>
                <a:gd name="connsiteX14" fmla="*/ 401056 w 3841986"/>
                <a:gd name="connsiteY14" fmla="*/ 573132 h 639829"/>
                <a:gd name="connsiteX15" fmla="*/ 301870 w 3841986"/>
                <a:gd name="connsiteY15" fmla="*/ 639829 h 639829"/>
                <a:gd name="connsiteX16" fmla="*/ 0 w 3841986"/>
                <a:gd name="connsiteY16" fmla="*/ 239647 h 639829"/>
                <a:gd name="connsiteX17" fmla="*/ 94874 w 3841986"/>
                <a:gd name="connsiteY17" fmla="*/ 183708 h 639829"/>
                <a:gd name="connsiteX18" fmla="*/ 189747 w 3841986"/>
                <a:gd name="connsiteY18" fmla="*/ 127768 h 639829"/>
                <a:gd name="connsiteX19" fmla="*/ 248415 w 3841986"/>
                <a:gd name="connsiteY19" fmla="*/ 95837 h 639829"/>
                <a:gd name="connsiteX0" fmla="*/ 248415 w 1417593"/>
                <a:gd name="connsiteY0" fmla="*/ 0 h 543992"/>
                <a:gd name="connsiteX1" fmla="*/ 1417593 w 1417593"/>
                <a:gd name="connsiteY1" fmla="*/ 0 h 543992"/>
                <a:gd name="connsiteX2" fmla="*/ 1364882 w 1417593"/>
                <a:gd name="connsiteY2" fmla="*/ 16870 h 543992"/>
                <a:gd name="connsiteX3" fmla="*/ 1250603 w 1417593"/>
                <a:gd name="connsiteY3" fmla="*/ 55598 h 543992"/>
                <a:gd name="connsiteX4" fmla="*/ 1138480 w 1417593"/>
                <a:gd name="connsiteY4" fmla="*/ 96477 h 543992"/>
                <a:gd name="connsiteX5" fmla="*/ 1026357 w 1417593"/>
                <a:gd name="connsiteY5" fmla="*/ 143810 h 543992"/>
                <a:gd name="connsiteX6" fmla="*/ 920702 w 1417593"/>
                <a:gd name="connsiteY6" fmla="*/ 191143 h 543992"/>
                <a:gd name="connsiteX7" fmla="*/ 812892 w 1417593"/>
                <a:gd name="connsiteY7" fmla="*/ 242780 h 543992"/>
                <a:gd name="connsiteX8" fmla="*/ 705081 w 1417593"/>
                <a:gd name="connsiteY8" fmla="*/ 294416 h 543992"/>
                <a:gd name="connsiteX9" fmla="*/ 601583 w 1417593"/>
                <a:gd name="connsiteY9" fmla="*/ 354659 h 543992"/>
                <a:gd name="connsiteX10" fmla="*/ 500241 w 1417593"/>
                <a:gd name="connsiteY10" fmla="*/ 412750 h 543992"/>
                <a:gd name="connsiteX11" fmla="*/ 401056 w 1417593"/>
                <a:gd name="connsiteY11" fmla="*/ 477295 h 543992"/>
                <a:gd name="connsiteX12" fmla="*/ 301870 w 1417593"/>
                <a:gd name="connsiteY12" fmla="*/ 543992 h 543992"/>
                <a:gd name="connsiteX13" fmla="*/ 0 w 1417593"/>
                <a:gd name="connsiteY13" fmla="*/ 143810 h 543992"/>
                <a:gd name="connsiteX14" fmla="*/ 94874 w 1417593"/>
                <a:gd name="connsiteY14" fmla="*/ 87871 h 543992"/>
                <a:gd name="connsiteX15" fmla="*/ 189747 w 1417593"/>
                <a:gd name="connsiteY15" fmla="*/ 31931 h 543992"/>
                <a:gd name="connsiteX16" fmla="*/ 248415 w 1417593"/>
                <a:gd name="connsiteY16" fmla="*/ 0 h 54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7593" h="543992">
                  <a:moveTo>
                    <a:pt x="248415" y="0"/>
                  </a:moveTo>
                  <a:lnTo>
                    <a:pt x="1417593" y="0"/>
                  </a:lnTo>
                  <a:lnTo>
                    <a:pt x="1364882" y="16870"/>
                  </a:lnTo>
                  <a:lnTo>
                    <a:pt x="1250603" y="55598"/>
                  </a:lnTo>
                  <a:lnTo>
                    <a:pt x="1138480" y="96477"/>
                  </a:lnTo>
                  <a:lnTo>
                    <a:pt x="1026357" y="143810"/>
                  </a:lnTo>
                  <a:lnTo>
                    <a:pt x="920702" y="191143"/>
                  </a:lnTo>
                  <a:lnTo>
                    <a:pt x="812892" y="242780"/>
                  </a:lnTo>
                  <a:lnTo>
                    <a:pt x="705081" y="294416"/>
                  </a:lnTo>
                  <a:lnTo>
                    <a:pt x="601583" y="354659"/>
                  </a:lnTo>
                  <a:lnTo>
                    <a:pt x="500241" y="412750"/>
                  </a:lnTo>
                  <a:lnTo>
                    <a:pt x="401056" y="477295"/>
                  </a:lnTo>
                  <a:lnTo>
                    <a:pt x="301870" y="543992"/>
                  </a:lnTo>
                  <a:lnTo>
                    <a:pt x="0" y="143810"/>
                  </a:lnTo>
                  <a:lnTo>
                    <a:pt x="94874" y="87871"/>
                  </a:lnTo>
                  <a:lnTo>
                    <a:pt x="189747" y="31931"/>
                  </a:lnTo>
                  <a:lnTo>
                    <a:pt x="248415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  <p:sp>
          <p:nvSpPr>
            <p:cNvPr id="186" name="Freeform 38"/>
            <p:cNvSpPr>
              <a:spLocks/>
            </p:cNvSpPr>
            <p:nvPr userDrawn="1"/>
          </p:nvSpPr>
          <p:spPr bwMode="auto">
            <a:xfrm>
              <a:off x="6858000" y="487363"/>
              <a:ext cx="2290763" cy="1527175"/>
            </a:xfrm>
            <a:custGeom>
              <a:avLst/>
              <a:gdLst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509281 w 2918291"/>
                <a:gd name="connsiteY56" fmla="*/ 4312 h 1548162"/>
                <a:gd name="connsiteX57" fmla="*/ 2602057 w 2918291"/>
                <a:gd name="connsiteY57" fmla="*/ 0 h 1548162"/>
                <a:gd name="connsiteX0" fmla="*/ 2602057 w 2918291"/>
                <a:gd name="connsiteY0" fmla="*/ 0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56" fmla="*/ 2602057 w 2918291"/>
                <a:gd name="connsiteY56" fmla="*/ 0 h 1548162"/>
                <a:gd name="connsiteX0" fmla="*/ 2319413 w 2918291"/>
                <a:gd name="connsiteY0" fmla="*/ 19406 h 1548162"/>
                <a:gd name="connsiteX1" fmla="*/ 2692677 w 2918291"/>
                <a:gd name="connsiteY1" fmla="*/ 0 h 1548162"/>
                <a:gd name="connsiteX2" fmla="*/ 2783295 w 2918291"/>
                <a:gd name="connsiteY2" fmla="*/ 4312 h 1548162"/>
                <a:gd name="connsiteX3" fmla="*/ 2871757 w 2918291"/>
                <a:gd name="connsiteY3" fmla="*/ 12937 h 1548162"/>
                <a:gd name="connsiteX4" fmla="*/ 2918291 w 2918291"/>
                <a:gd name="connsiteY4" fmla="*/ 16609 h 1548162"/>
                <a:gd name="connsiteX5" fmla="*/ 2918291 w 2918291"/>
                <a:gd name="connsiteY5" fmla="*/ 135950 h 1548162"/>
                <a:gd name="connsiteX6" fmla="*/ 2826447 w 2918291"/>
                <a:gd name="connsiteY6" fmla="*/ 146623 h 1548162"/>
                <a:gd name="connsiteX7" fmla="*/ 2740143 w 2918291"/>
                <a:gd name="connsiteY7" fmla="*/ 163872 h 1548162"/>
                <a:gd name="connsiteX8" fmla="*/ 2645209 w 2918291"/>
                <a:gd name="connsiteY8" fmla="*/ 183278 h 1548162"/>
                <a:gd name="connsiteX9" fmla="*/ 2552433 w 2918291"/>
                <a:gd name="connsiteY9" fmla="*/ 206997 h 1548162"/>
                <a:gd name="connsiteX10" fmla="*/ 2457499 w 2918291"/>
                <a:gd name="connsiteY10" fmla="*/ 230715 h 1548162"/>
                <a:gd name="connsiteX11" fmla="*/ 2362565 w 2918291"/>
                <a:gd name="connsiteY11" fmla="*/ 263058 h 1548162"/>
                <a:gd name="connsiteX12" fmla="*/ 2263315 w 2918291"/>
                <a:gd name="connsiteY12" fmla="*/ 293245 h 1548162"/>
                <a:gd name="connsiteX13" fmla="*/ 2164066 w 2918291"/>
                <a:gd name="connsiteY13" fmla="*/ 329901 h 1548162"/>
                <a:gd name="connsiteX14" fmla="*/ 2064817 w 2918291"/>
                <a:gd name="connsiteY14" fmla="*/ 368713 h 1548162"/>
                <a:gd name="connsiteX15" fmla="*/ 1965568 w 2918291"/>
                <a:gd name="connsiteY15" fmla="*/ 413993 h 1548162"/>
                <a:gd name="connsiteX16" fmla="*/ 1866318 w 2918291"/>
                <a:gd name="connsiteY16" fmla="*/ 457118 h 1548162"/>
                <a:gd name="connsiteX17" fmla="*/ 1767069 w 2918291"/>
                <a:gd name="connsiteY17" fmla="*/ 504554 h 1548162"/>
                <a:gd name="connsiteX18" fmla="*/ 1667820 w 2918291"/>
                <a:gd name="connsiteY18" fmla="*/ 556303 h 1548162"/>
                <a:gd name="connsiteX19" fmla="*/ 1564255 w 2918291"/>
                <a:gd name="connsiteY19" fmla="*/ 612365 h 1548162"/>
                <a:gd name="connsiteX20" fmla="*/ 1465006 w 2918291"/>
                <a:gd name="connsiteY20" fmla="*/ 668427 h 1548162"/>
                <a:gd name="connsiteX21" fmla="*/ 1361442 w 2918291"/>
                <a:gd name="connsiteY21" fmla="*/ 726644 h 1548162"/>
                <a:gd name="connsiteX22" fmla="*/ 1262192 w 2918291"/>
                <a:gd name="connsiteY22" fmla="*/ 791331 h 1548162"/>
                <a:gd name="connsiteX23" fmla="*/ 1162943 w 2918291"/>
                <a:gd name="connsiteY23" fmla="*/ 853861 h 1548162"/>
                <a:gd name="connsiteX24" fmla="*/ 1063694 w 2918291"/>
                <a:gd name="connsiteY24" fmla="*/ 920704 h 1548162"/>
                <a:gd name="connsiteX25" fmla="*/ 964444 w 2918291"/>
                <a:gd name="connsiteY25" fmla="*/ 994015 h 1548162"/>
                <a:gd name="connsiteX26" fmla="*/ 865195 w 2918291"/>
                <a:gd name="connsiteY26" fmla="*/ 1065170 h 1548162"/>
                <a:gd name="connsiteX27" fmla="*/ 770261 w 2918291"/>
                <a:gd name="connsiteY27" fmla="*/ 1140638 h 1548162"/>
                <a:gd name="connsiteX28" fmla="*/ 675327 w 2918291"/>
                <a:gd name="connsiteY28" fmla="*/ 1216105 h 1548162"/>
                <a:gd name="connsiteX29" fmla="*/ 580393 w 2918291"/>
                <a:gd name="connsiteY29" fmla="*/ 1295885 h 1548162"/>
                <a:gd name="connsiteX30" fmla="*/ 483301 w 2918291"/>
                <a:gd name="connsiteY30" fmla="*/ 1377821 h 1548162"/>
                <a:gd name="connsiteX31" fmla="*/ 392682 w 2918291"/>
                <a:gd name="connsiteY31" fmla="*/ 1461914 h 1548162"/>
                <a:gd name="connsiteX32" fmla="*/ 302063 w 2918291"/>
                <a:gd name="connsiteY32" fmla="*/ 1548162 h 1548162"/>
                <a:gd name="connsiteX33" fmla="*/ 0 w 2918291"/>
                <a:gd name="connsiteY33" fmla="*/ 1151419 h 1548162"/>
                <a:gd name="connsiteX34" fmla="*/ 107880 w 2918291"/>
                <a:gd name="connsiteY34" fmla="*/ 1056545 h 1548162"/>
                <a:gd name="connsiteX35" fmla="*/ 213602 w 2918291"/>
                <a:gd name="connsiteY35" fmla="*/ 965984 h 1548162"/>
                <a:gd name="connsiteX36" fmla="*/ 325797 w 2918291"/>
                <a:gd name="connsiteY36" fmla="*/ 877579 h 1548162"/>
                <a:gd name="connsiteX37" fmla="*/ 431519 w 2918291"/>
                <a:gd name="connsiteY37" fmla="*/ 797799 h 1548162"/>
                <a:gd name="connsiteX38" fmla="*/ 539399 w 2918291"/>
                <a:gd name="connsiteY38" fmla="*/ 718020 h 1548162"/>
                <a:gd name="connsiteX39" fmla="*/ 651593 w 2918291"/>
                <a:gd name="connsiteY39" fmla="*/ 646864 h 1548162"/>
                <a:gd name="connsiteX40" fmla="*/ 757315 w 2918291"/>
                <a:gd name="connsiteY40" fmla="*/ 580022 h 1548162"/>
                <a:gd name="connsiteX41" fmla="*/ 865195 w 2918291"/>
                <a:gd name="connsiteY41" fmla="*/ 517491 h 1548162"/>
                <a:gd name="connsiteX42" fmla="*/ 973075 w 2918291"/>
                <a:gd name="connsiteY42" fmla="*/ 457118 h 1548162"/>
                <a:gd name="connsiteX43" fmla="*/ 1083112 w 2918291"/>
                <a:gd name="connsiteY43" fmla="*/ 396743 h 1548162"/>
                <a:gd name="connsiteX44" fmla="*/ 1190992 w 2918291"/>
                <a:gd name="connsiteY44" fmla="*/ 344994 h 1548162"/>
                <a:gd name="connsiteX45" fmla="*/ 1298871 w 2918291"/>
                <a:gd name="connsiteY45" fmla="*/ 297558 h 1548162"/>
                <a:gd name="connsiteX46" fmla="*/ 1402436 w 2918291"/>
                <a:gd name="connsiteY46" fmla="*/ 254433 h 1548162"/>
                <a:gd name="connsiteX47" fmla="*/ 1508158 w 2918291"/>
                <a:gd name="connsiteY47" fmla="*/ 215621 h 1548162"/>
                <a:gd name="connsiteX48" fmla="*/ 1611722 w 2918291"/>
                <a:gd name="connsiteY48" fmla="*/ 178966 h 1548162"/>
                <a:gd name="connsiteX49" fmla="*/ 1719602 w 2918291"/>
                <a:gd name="connsiteY49" fmla="*/ 142310 h 1548162"/>
                <a:gd name="connsiteX50" fmla="*/ 1823166 w 2918291"/>
                <a:gd name="connsiteY50" fmla="*/ 116436 h 1548162"/>
                <a:gd name="connsiteX51" fmla="*/ 1922416 w 2918291"/>
                <a:gd name="connsiteY51" fmla="*/ 88405 h 1548162"/>
                <a:gd name="connsiteX52" fmla="*/ 2025980 w 2918291"/>
                <a:gd name="connsiteY52" fmla="*/ 66843 h 1548162"/>
                <a:gd name="connsiteX53" fmla="*/ 2125229 w 2918291"/>
                <a:gd name="connsiteY53" fmla="*/ 47437 h 1548162"/>
                <a:gd name="connsiteX54" fmla="*/ 2224479 w 2918291"/>
                <a:gd name="connsiteY54" fmla="*/ 32343 h 1548162"/>
                <a:gd name="connsiteX55" fmla="*/ 2319413 w 2918291"/>
                <a:gd name="connsiteY55" fmla="*/ 19406 h 1548162"/>
                <a:gd name="connsiteX0" fmla="*/ 2319413 w 2918291"/>
                <a:gd name="connsiteY0" fmla="*/ 15094 h 1543850"/>
                <a:gd name="connsiteX1" fmla="*/ 2783295 w 2918291"/>
                <a:gd name="connsiteY1" fmla="*/ 0 h 1543850"/>
                <a:gd name="connsiteX2" fmla="*/ 2871757 w 2918291"/>
                <a:gd name="connsiteY2" fmla="*/ 8625 h 1543850"/>
                <a:gd name="connsiteX3" fmla="*/ 2918291 w 2918291"/>
                <a:gd name="connsiteY3" fmla="*/ 12297 h 1543850"/>
                <a:gd name="connsiteX4" fmla="*/ 2918291 w 2918291"/>
                <a:gd name="connsiteY4" fmla="*/ 131638 h 1543850"/>
                <a:gd name="connsiteX5" fmla="*/ 2826447 w 2918291"/>
                <a:gd name="connsiteY5" fmla="*/ 142311 h 1543850"/>
                <a:gd name="connsiteX6" fmla="*/ 2740143 w 2918291"/>
                <a:gd name="connsiteY6" fmla="*/ 159560 h 1543850"/>
                <a:gd name="connsiteX7" fmla="*/ 2645209 w 2918291"/>
                <a:gd name="connsiteY7" fmla="*/ 178966 h 1543850"/>
                <a:gd name="connsiteX8" fmla="*/ 2552433 w 2918291"/>
                <a:gd name="connsiteY8" fmla="*/ 202685 h 1543850"/>
                <a:gd name="connsiteX9" fmla="*/ 2457499 w 2918291"/>
                <a:gd name="connsiteY9" fmla="*/ 226403 h 1543850"/>
                <a:gd name="connsiteX10" fmla="*/ 2362565 w 2918291"/>
                <a:gd name="connsiteY10" fmla="*/ 258746 h 1543850"/>
                <a:gd name="connsiteX11" fmla="*/ 2263315 w 2918291"/>
                <a:gd name="connsiteY11" fmla="*/ 288933 h 1543850"/>
                <a:gd name="connsiteX12" fmla="*/ 2164066 w 2918291"/>
                <a:gd name="connsiteY12" fmla="*/ 325589 h 1543850"/>
                <a:gd name="connsiteX13" fmla="*/ 2064817 w 2918291"/>
                <a:gd name="connsiteY13" fmla="*/ 364401 h 1543850"/>
                <a:gd name="connsiteX14" fmla="*/ 1965568 w 2918291"/>
                <a:gd name="connsiteY14" fmla="*/ 409681 h 1543850"/>
                <a:gd name="connsiteX15" fmla="*/ 1866318 w 2918291"/>
                <a:gd name="connsiteY15" fmla="*/ 452806 h 1543850"/>
                <a:gd name="connsiteX16" fmla="*/ 1767069 w 2918291"/>
                <a:gd name="connsiteY16" fmla="*/ 500242 h 1543850"/>
                <a:gd name="connsiteX17" fmla="*/ 1667820 w 2918291"/>
                <a:gd name="connsiteY17" fmla="*/ 551991 h 1543850"/>
                <a:gd name="connsiteX18" fmla="*/ 1564255 w 2918291"/>
                <a:gd name="connsiteY18" fmla="*/ 608053 h 1543850"/>
                <a:gd name="connsiteX19" fmla="*/ 1465006 w 2918291"/>
                <a:gd name="connsiteY19" fmla="*/ 664115 h 1543850"/>
                <a:gd name="connsiteX20" fmla="*/ 1361442 w 2918291"/>
                <a:gd name="connsiteY20" fmla="*/ 722332 h 1543850"/>
                <a:gd name="connsiteX21" fmla="*/ 1262192 w 2918291"/>
                <a:gd name="connsiteY21" fmla="*/ 787019 h 1543850"/>
                <a:gd name="connsiteX22" fmla="*/ 1162943 w 2918291"/>
                <a:gd name="connsiteY22" fmla="*/ 849549 h 1543850"/>
                <a:gd name="connsiteX23" fmla="*/ 1063694 w 2918291"/>
                <a:gd name="connsiteY23" fmla="*/ 916392 h 1543850"/>
                <a:gd name="connsiteX24" fmla="*/ 964444 w 2918291"/>
                <a:gd name="connsiteY24" fmla="*/ 989703 h 1543850"/>
                <a:gd name="connsiteX25" fmla="*/ 865195 w 2918291"/>
                <a:gd name="connsiteY25" fmla="*/ 1060858 h 1543850"/>
                <a:gd name="connsiteX26" fmla="*/ 770261 w 2918291"/>
                <a:gd name="connsiteY26" fmla="*/ 1136326 h 1543850"/>
                <a:gd name="connsiteX27" fmla="*/ 675327 w 2918291"/>
                <a:gd name="connsiteY27" fmla="*/ 1211793 h 1543850"/>
                <a:gd name="connsiteX28" fmla="*/ 580393 w 2918291"/>
                <a:gd name="connsiteY28" fmla="*/ 1291573 h 1543850"/>
                <a:gd name="connsiteX29" fmla="*/ 483301 w 2918291"/>
                <a:gd name="connsiteY29" fmla="*/ 1373509 h 1543850"/>
                <a:gd name="connsiteX30" fmla="*/ 392682 w 2918291"/>
                <a:gd name="connsiteY30" fmla="*/ 1457602 h 1543850"/>
                <a:gd name="connsiteX31" fmla="*/ 302063 w 2918291"/>
                <a:gd name="connsiteY31" fmla="*/ 1543850 h 1543850"/>
                <a:gd name="connsiteX32" fmla="*/ 0 w 2918291"/>
                <a:gd name="connsiteY32" fmla="*/ 1147107 h 1543850"/>
                <a:gd name="connsiteX33" fmla="*/ 107880 w 2918291"/>
                <a:gd name="connsiteY33" fmla="*/ 1052233 h 1543850"/>
                <a:gd name="connsiteX34" fmla="*/ 213602 w 2918291"/>
                <a:gd name="connsiteY34" fmla="*/ 961672 h 1543850"/>
                <a:gd name="connsiteX35" fmla="*/ 325797 w 2918291"/>
                <a:gd name="connsiteY35" fmla="*/ 873267 h 1543850"/>
                <a:gd name="connsiteX36" fmla="*/ 431519 w 2918291"/>
                <a:gd name="connsiteY36" fmla="*/ 793487 h 1543850"/>
                <a:gd name="connsiteX37" fmla="*/ 539399 w 2918291"/>
                <a:gd name="connsiteY37" fmla="*/ 713708 h 1543850"/>
                <a:gd name="connsiteX38" fmla="*/ 651593 w 2918291"/>
                <a:gd name="connsiteY38" fmla="*/ 642552 h 1543850"/>
                <a:gd name="connsiteX39" fmla="*/ 757315 w 2918291"/>
                <a:gd name="connsiteY39" fmla="*/ 575710 h 1543850"/>
                <a:gd name="connsiteX40" fmla="*/ 865195 w 2918291"/>
                <a:gd name="connsiteY40" fmla="*/ 513179 h 1543850"/>
                <a:gd name="connsiteX41" fmla="*/ 973075 w 2918291"/>
                <a:gd name="connsiteY41" fmla="*/ 452806 h 1543850"/>
                <a:gd name="connsiteX42" fmla="*/ 1083112 w 2918291"/>
                <a:gd name="connsiteY42" fmla="*/ 392431 h 1543850"/>
                <a:gd name="connsiteX43" fmla="*/ 1190992 w 2918291"/>
                <a:gd name="connsiteY43" fmla="*/ 340682 h 1543850"/>
                <a:gd name="connsiteX44" fmla="*/ 1298871 w 2918291"/>
                <a:gd name="connsiteY44" fmla="*/ 293246 h 1543850"/>
                <a:gd name="connsiteX45" fmla="*/ 1402436 w 2918291"/>
                <a:gd name="connsiteY45" fmla="*/ 250121 h 1543850"/>
                <a:gd name="connsiteX46" fmla="*/ 1508158 w 2918291"/>
                <a:gd name="connsiteY46" fmla="*/ 211309 h 1543850"/>
                <a:gd name="connsiteX47" fmla="*/ 1611722 w 2918291"/>
                <a:gd name="connsiteY47" fmla="*/ 174654 h 1543850"/>
                <a:gd name="connsiteX48" fmla="*/ 1719602 w 2918291"/>
                <a:gd name="connsiteY48" fmla="*/ 137998 h 1543850"/>
                <a:gd name="connsiteX49" fmla="*/ 1823166 w 2918291"/>
                <a:gd name="connsiteY49" fmla="*/ 112124 h 1543850"/>
                <a:gd name="connsiteX50" fmla="*/ 1922416 w 2918291"/>
                <a:gd name="connsiteY50" fmla="*/ 84093 h 1543850"/>
                <a:gd name="connsiteX51" fmla="*/ 2025980 w 2918291"/>
                <a:gd name="connsiteY51" fmla="*/ 62531 h 1543850"/>
                <a:gd name="connsiteX52" fmla="*/ 2125229 w 2918291"/>
                <a:gd name="connsiteY52" fmla="*/ 43125 h 1543850"/>
                <a:gd name="connsiteX53" fmla="*/ 2224479 w 2918291"/>
                <a:gd name="connsiteY53" fmla="*/ 28031 h 1543850"/>
                <a:gd name="connsiteX54" fmla="*/ 2319413 w 2918291"/>
                <a:gd name="connsiteY54" fmla="*/ 15094 h 1543850"/>
                <a:gd name="connsiteX0" fmla="*/ 2319413 w 2918291"/>
                <a:gd name="connsiteY0" fmla="*/ 6469 h 1535225"/>
                <a:gd name="connsiteX1" fmla="*/ 2871757 w 2918291"/>
                <a:gd name="connsiteY1" fmla="*/ 0 h 1535225"/>
                <a:gd name="connsiteX2" fmla="*/ 2918291 w 2918291"/>
                <a:gd name="connsiteY2" fmla="*/ 3672 h 1535225"/>
                <a:gd name="connsiteX3" fmla="*/ 2918291 w 2918291"/>
                <a:gd name="connsiteY3" fmla="*/ 123013 h 1535225"/>
                <a:gd name="connsiteX4" fmla="*/ 2826447 w 2918291"/>
                <a:gd name="connsiteY4" fmla="*/ 133686 h 1535225"/>
                <a:gd name="connsiteX5" fmla="*/ 2740143 w 2918291"/>
                <a:gd name="connsiteY5" fmla="*/ 150935 h 1535225"/>
                <a:gd name="connsiteX6" fmla="*/ 2645209 w 2918291"/>
                <a:gd name="connsiteY6" fmla="*/ 170341 h 1535225"/>
                <a:gd name="connsiteX7" fmla="*/ 2552433 w 2918291"/>
                <a:gd name="connsiteY7" fmla="*/ 194060 h 1535225"/>
                <a:gd name="connsiteX8" fmla="*/ 2457499 w 2918291"/>
                <a:gd name="connsiteY8" fmla="*/ 217778 h 1535225"/>
                <a:gd name="connsiteX9" fmla="*/ 2362565 w 2918291"/>
                <a:gd name="connsiteY9" fmla="*/ 250121 h 1535225"/>
                <a:gd name="connsiteX10" fmla="*/ 2263315 w 2918291"/>
                <a:gd name="connsiteY10" fmla="*/ 280308 h 1535225"/>
                <a:gd name="connsiteX11" fmla="*/ 2164066 w 2918291"/>
                <a:gd name="connsiteY11" fmla="*/ 316964 h 1535225"/>
                <a:gd name="connsiteX12" fmla="*/ 2064817 w 2918291"/>
                <a:gd name="connsiteY12" fmla="*/ 355776 h 1535225"/>
                <a:gd name="connsiteX13" fmla="*/ 1965568 w 2918291"/>
                <a:gd name="connsiteY13" fmla="*/ 401056 h 1535225"/>
                <a:gd name="connsiteX14" fmla="*/ 1866318 w 2918291"/>
                <a:gd name="connsiteY14" fmla="*/ 444181 h 1535225"/>
                <a:gd name="connsiteX15" fmla="*/ 1767069 w 2918291"/>
                <a:gd name="connsiteY15" fmla="*/ 491617 h 1535225"/>
                <a:gd name="connsiteX16" fmla="*/ 1667820 w 2918291"/>
                <a:gd name="connsiteY16" fmla="*/ 543366 h 1535225"/>
                <a:gd name="connsiteX17" fmla="*/ 1564255 w 2918291"/>
                <a:gd name="connsiteY17" fmla="*/ 599428 h 1535225"/>
                <a:gd name="connsiteX18" fmla="*/ 1465006 w 2918291"/>
                <a:gd name="connsiteY18" fmla="*/ 655490 h 1535225"/>
                <a:gd name="connsiteX19" fmla="*/ 1361442 w 2918291"/>
                <a:gd name="connsiteY19" fmla="*/ 713707 h 1535225"/>
                <a:gd name="connsiteX20" fmla="*/ 1262192 w 2918291"/>
                <a:gd name="connsiteY20" fmla="*/ 778394 h 1535225"/>
                <a:gd name="connsiteX21" fmla="*/ 1162943 w 2918291"/>
                <a:gd name="connsiteY21" fmla="*/ 840924 h 1535225"/>
                <a:gd name="connsiteX22" fmla="*/ 1063694 w 2918291"/>
                <a:gd name="connsiteY22" fmla="*/ 907767 h 1535225"/>
                <a:gd name="connsiteX23" fmla="*/ 964444 w 2918291"/>
                <a:gd name="connsiteY23" fmla="*/ 981078 h 1535225"/>
                <a:gd name="connsiteX24" fmla="*/ 865195 w 2918291"/>
                <a:gd name="connsiteY24" fmla="*/ 1052233 h 1535225"/>
                <a:gd name="connsiteX25" fmla="*/ 770261 w 2918291"/>
                <a:gd name="connsiteY25" fmla="*/ 1127701 h 1535225"/>
                <a:gd name="connsiteX26" fmla="*/ 675327 w 2918291"/>
                <a:gd name="connsiteY26" fmla="*/ 1203168 h 1535225"/>
                <a:gd name="connsiteX27" fmla="*/ 580393 w 2918291"/>
                <a:gd name="connsiteY27" fmla="*/ 1282948 h 1535225"/>
                <a:gd name="connsiteX28" fmla="*/ 483301 w 2918291"/>
                <a:gd name="connsiteY28" fmla="*/ 1364884 h 1535225"/>
                <a:gd name="connsiteX29" fmla="*/ 392682 w 2918291"/>
                <a:gd name="connsiteY29" fmla="*/ 1448977 h 1535225"/>
                <a:gd name="connsiteX30" fmla="*/ 302063 w 2918291"/>
                <a:gd name="connsiteY30" fmla="*/ 1535225 h 1535225"/>
                <a:gd name="connsiteX31" fmla="*/ 0 w 2918291"/>
                <a:gd name="connsiteY31" fmla="*/ 1138482 h 1535225"/>
                <a:gd name="connsiteX32" fmla="*/ 107880 w 2918291"/>
                <a:gd name="connsiteY32" fmla="*/ 1043608 h 1535225"/>
                <a:gd name="connsiteX33" fmla="*/ 213602 w 2918291"/>
                <a:gd name="connsiteY33" fmla="*/ 953047 h 1535225"/>
                <a:gd name="connsiteX34" fmla="*/ 325797 w 2918291"/>
                <a:gd name="connsiteY34" fmla="*/ 864642 h 1535225"/>
                <a:gd name="connsiteX35" fmla="*/ 431519 w 2918291"/>
                <a:gd name="connsiteY35" fmla="*/ 784862 h 1535225"/>
                <a:gd name="connsiteX36" fmla="*/ 539399 w 2918291"/>
                <a:gd name="connsiteY36" fmla="*/ 705083 h 1535225"/>
                <a:gd name="connsiteX37" fmla="*/ 651593 w 2918291"/>
                <a:gd name="connsiteY37" fmla="*/ 633927 h 1535225"/>
                <a:gd name="connsiteX38" fmla="*/ 757315 w 2918291"/>
                <a:gd name="connsiteY38" fmla="*/ 567085 h 1535225"/>
                <a:gd name="connsiteX39" fmla="*/ 865195 w 2918291"/>
                <a:gd name="connsiteY39" fmla="*/ 504554 h 1535225"/>
                <a:gd name="connsiteX40" fmla="*/ 973075 w 2918291"/>
                <a:gd name="connsiteY40" fmla="*/ 444181 h 1535225"/>
                <a:gd name="connsiteX41" fmla="*/ 1083112 w 2918291"/>
                <a:gd name="connsiteY41" fmla="*/ 383806 h 1535225"/>
                <a:gd name="connsiteX42" fmla="*/ 1190992 w 2918291"/>
                <a:gd name="connsiteY42" fmla="*/ 332057 h 1535225"/>
                <a:gd name="connsiteX43" fmla="*/ 1298871 w 2918291"/>
                <a:gd name="connsiteY43" fmla="*/ 284621 h 1535225"/>
                <a:gd name="connsiteX44" fmla="*/ 1402436 w 2918291"/>
                <a:gd name="connsiteY44" fmla="*/ 241496 h 1535225"/>
                <a:gd name="connsiteX45" fmla="*/ 1508158 w 2918291"/>
                <a:gd name="connsiteY45" fmla="*/ 202684 h 1535225"/>
                <a:gd name="connsiteX46" fmla="*/ 1611722 w 2918291"/>
                <a:gd name="connsiteY46" fmla="*/ 166029 h 1535225"/>
                <a:gd name="connsiteX47" fmla="*/ 1719602 w 2918291"/>
                <a:gd name="connsiteY47" fmla="*/ 129373 h 1535225"/>
                <a:gd name="connsiteX48" fmla="*/ 1823166 w 2918291"/>
                <a:gd name="connsiteY48" fmla="*/ 103499 h 1535225"/>
                <a:gd name="connsiteX49" fmla="*/ 1922416 w 2918291"/>
                <a:gd name="connsiteY49" fmla="*/ 75468 h 1535225"/>
                <a:gd name="connsiteX50" fmla="*/ 2025980 w 2918291"/>
                <a:gd name="connsiteY50" fmla="*/ 53906 h 1535225"/>
                <a:gd name="connsiteX51" fmla="*/ 2125229 w 2918291"/>
                <a:gd name="connsiteY51" fmla="*/ 34500 h 1535225"/>
                <a:gd name="connsiteX52" fmla="*/ 2224479 w 2918291"/>
                <a:gd name="connsiteY52" fmla="*/ 19406 h 1535225"/>
                <a:gd name="connsiteX53" fmla="*/ 2319413 w 2918291"/>
                <a:gd name="connsiteY53" fmla="*/ 6469 h 1535225"/>
                <a:gd name="connsiteX0" fmla="*/ 2319413 w 2918291"/>
                <a:gd name="connsiteY0" fmla="*/ 2797 h 1531553"/>
                <a:gd name="connsiteX1" fmla="*/ 2918291 w 2918291"/>
                <a:gd name="connsiteY1" fmla="*/ 0 h 1531553"/>
                <a:gd name="connsiteX2" fmla="*/ 2918291 w 2918291"/>
                <a:gd name="connsiteY2" fmla="*/ 119341 h 1531553"/>
                <a:gd name="connsiteX3" fmla="*/ 2826447 w 2918291"/>
                <a:gd name="connsiteY3" fmla="*/ 130014 h 1531553"/>
                <a:gd name="connsiteX4" fmla="*/ 2740143 w 2918291"/>
                <a:gd name="connsiteY4" fmla="*/ 147263 h 1531553"/>
                <a:gd name="connsiteX5" fmla="*/ 2645209 w 2918291"/>
                <a:gd name="connsiteY5" fmla="*/ 166669 h 1531553"/>
                <a:gd name="connsiteX6" fmla="*/ 2552433 w 2918291"/>
                <a:gd name="connsiteY6" fmla="*/ 190388 h 1531553"/>
                <a:gd name="connsiteX7" fmla="*/ 2457499 w 2918291"/>
                <a:gd name="connsiteY7" fmla="*/ 214106 h 1531553"/>
                <a:gd name="connsiteX8" fmla="*/ 2362565 w 2918291"/>
                <a:gd name="connsiteY8" fmla="*/ 246449 h 1531553"/>
                <a:gd name="connsiteX9" fmla="*/ 2263315 w 2918291"/>
                <a:gd name="connsiteY9" fmla="*/ 276636 h 1531553"/>
                <a:gd name="connsiteX10" fmla="*/ 2164066 w 2918291"/>
                <a:gd name="connsiteY10" fmla="*/ 313292 h 1531553"/>
                <a:gd name="connsiteX11" fmla="*/ 2064817 w 2918291"/>
                <a:gd name="connsiteY11" fmla="*/ 352104 h 1531553"/>
                <a:gd name="connsiteX12" fmla="*/ 1965568 w 2918291"/>
                <a:gd name="connsiteY12" fmla="*/ 397384 h 1531553"/>
                <a:gd name="connsiteX13" fmla="*/ 1866318 w 2918291"/>
                <a:gd name="connsiteY13" fmla="*/ 440509 h 1531553"/>
                <a:gd name="connsiteX14" fmla="*/ 1767069 w 2918291"/>
                <a:gd name="connsiteY14" fmla="*/ 487945 h 1531553"/>
                <a:gd name="connsiteX15" fmla="*/ 1667820 w 2918291"/>
                <a:gd name="connsiteY15" fmla="*/ 539694 h 1531553"/>
                <a:gd name="connsiteX16" fmla="*/ 1564255 w 2918291"/>
                <a:gd name="connsiteY16" fmla="*/ 595756 h 1531553"/>
                <a:gd name="connsiteX17" fmla="*/ 1465006 w 2918291"/>
                <a:gd name="connsiteY17" fmla="*/ 651818 h 1531553"/>
                <a:gd name="connsiteX18" fmla="*/ 1361442 w 2918291"/>
                <a:gd name="connsiteY18" fmla="*/ 710035 h 1531553"/>
                <a:gd name="connsiteX19" fmla="*/ 1262192 w 2918291"/>
                <a:gd name="connsiteY19" fmla="*/ 774722 h 1531553"/>
                <a:gd name="connsiteX20" fmla="*/ 1162943 w 2918291"/>
                <a:gd name="connsiteY20" fmla="*/ 837252 h 1531553"/>
                <a:gd name="connsiteX21" fmla="*/ 1063694 w 2918291"/>
                <a:gd name="connsiteY21" fmla="*/ 904095 h 1531553"/>
                <a:gd name="connsiteX22" fmla="*/ 964444 w 2918291"/>
                <a:gd name="connsiteY22" fmla="*/ 977406 h 1531553"/>
                <a:gd name="connsiteX23" fmla="*/ 865195 w 2918291"/>
                <a:gd name="connsiteY23" fmla="*/ 1048561 h 1531553"/>
                <a:gd name="connsiteX24" fmla="*/ 770261 w 2918291"/>
                <a:gd name="connsiteY24" fmla="*/ 1124029 h 1531553"/>
                <a:gd name="connsiteX25" fmla="*/ 675327 w 2918291"/>
                <a:gd name="connsiteY25" fmla="*/ 1199496 h 1531553"/>
                <a:gd name="connsiteX26" fmla="*/ 580393 w 2918291"/>
                <a:gd name="connsiteY26" fmla="*/ 1279276 h 1531553"/>
                <a:gd name="connsiteX27" fmla="*/ 483301 w 2918291"/>
                <a:gd name="connsiteY27" fmla="*/ 1361212 h 1531553"/>
                <a:gd name="connsiteX28" fmla="*/ 392682 w 2918291"/>
                <a:gd name="connsiteY28" fmla="*/ 1445305 h 1531553"/>
                <a:gd name="connsiteX29" fmla="*/ 302063 w 2918291"/>
                <a:gd name="connsiteY29" fmla="*/ 1531553 h 1531553"/>
                <a:gd name="connsiteX30" fmla="*/ 0 w 2918291"/>
                <a:gd name="connsiteY30" fmla="*/ 1134810 h 1531553"/>
                <a:gd name="connsiteX31" fmla="*/ 107880 w 2918291"/>
                <a:gd name="connsiteY31" fmla="*/ 1039936 h 1531553"/>
                <a:gd name="connsiteX32" fmla="*/ 213602 w 2918291"/>
                <a:gd name="connsiteY32" fmla="*/ 949375 h 1531553"/>
                <a:gd name="connsiteX33" fmla="*/ 325797 w 2918291"/>
                <a:gd name="connsiteY33" fmla="*/ 860970 h 1531553"/>
                <a:gd name="connsiteX34" fmla="*/ 431519 w 2918291"/>
                <a:gd name="connsiteY34" fmla="*/ 781190 h 1531553"/>
                <a:gd name="connsiteX35" fmla="*/ 539399 w 2918291"/>
                <a:gd name="connsiteY35" fmla="*/ 701411 h 1531553"/>
                <a:gd name="connsiteX36" fmla="*/ 651593 w 2918291"/>
                <a:gd name="connsiteY36" fmla="*/ 630255 h 1531553"/>
                <a:gd name="connsiteX37" fmla="*/ 757315 w 2918291"/>
                <a:gd name="connsiteY37" fmla="*/ 563413 h 1531553"/>
                <a:gd name="connsiteX38" fmla="*/ 865195 w 2918291"/>
                <a:gd name="connsiteY38" fmla="*/ 500882 h 1531553"/>
                <a:gd name="connsiteX39" fmla="*/ 973075 w 2918291"/>
                <a:gd name="connsiteY39" fmla="*/ 440509 h 1531553"/>
                <a:gd name="connsiteX40" fmla="*/ 1083112 w 2918291"/>
                <a:gd name="connsiteY40" fmla="*/ 380134 h 1531553"/>
                <a:gd name="connsiteX41" fmla="*/ 1190992 w 2918291"/>
                <a:gd name="connsiteY41" fmla="*/ 328385 h 1531553"/>
                <a:gd name="connsiteX42" fmla="*/ 1298871 w 2918291"/>
                <a:gd name="connsiteY42" fmla="*/ 280949 h 1531553"/>
                <a:gd name="connsiteX43" fmla="*/ 1402436 w 2918291"/>
                <a:gd name="connsiteY43" fmla="*/ 237824 h 1531553"/>
                <a:gd name="connsiteX44" fmla="*/ 1508158 w 2918291"/>
                <a:gd name="connsiteY44" fmla="*/ 199012 h 1531553"/>
                <a:gd name="connsiteX45" fmla="*/ 1611722 w 2918291"/>
                <a:gd name="connsiteY45" fmla="*/ 162357 h 1531553"/>
                <a:gd name="connsiteX46" fmla="*/ 1719602 w 2918291"/>
                <a:gd name="connsiteY46" fmla="*/ 125701 h 1531553"/>
                <a:gd name="connsiteX47" fmla="*/ 1823166 w 2918291"/>
                <a:gd name="connsiteY47" fmla="*/ 99827 h 1531553"/>
                <a:gd name="connsiteX48" fmla="*/ 1922416 w 2918291"/>
                <a:gd name="connsiteY48" fmla="*/ 71796 h 1531553"/>
                <a:gd name="connsiteX49" fmla="*/ 2025980 w 2918291"/>
                <a:gd name="connsiteY49" fmla="*/ 50234 h 1531553"/>
                <a:gd name="connsiteX50" fmla="*/ 2125229 w 2918291"/>
                <a:gd name="connsiteY50" fmla="*/ 30828 h 1531553"/>
                <a:gd name="connsiteX51" fmla="*/ 2224479 w 2918291"/>
                <a:gd name="connsiteY51" fmla="*/ 15734 h 1531553"/>
                <a:gd name="connsiteX52" fmla="*/ 2319413 w 2918291"/>
                <a:gd name="connsiteY52" fmla="*/ 2797 h 1531553"/>
                <a:gd name="connsiteX0" fmla="*/ 2319413 w 2918291"/>
                <a:gd name="connsiteY0" fmla="*/ 0 h 1528756"/>
                <a:gd name="connsiteX1" fmla="*/ 2918291 w 2918291"/>
                <a:gd name="connsiteY1" fmla="*/ 116544 h 1528756"/>
                <a:gd name="connsiteX2" fmla="*/ 2826447 w 2918291"/>
                <a:gd name="connsiteY2" fmla="*/ 127217 h 1528756"/>
                <a:gd name="connsiteX3" fmla="*/ 2740143 w 2918291"/>
                <a:gd name="connsiteY3" fmla="*/ 144466 h 1528756"/>
                <a:gd name="connsiteX4" fmla="*/ 2645209 w 2918291"/>
                <a:gd name="connsiteY4" fmla="*/ 163872 h 1528756"/>
                <a:gd name="connsiteX5" fmla="*/ 2552433 w 2918291"/>
                <a:gd name="connsiteY5" fmla="*/ 187591 h 1528756"/>
                <a:gd name="connsiteX6" fmla="*/ 2457499 w 2918291"/>
                <a:gd name="connsiteY6" fmla="*/ 211309 h 1528756"/>
                <a:gd name="connsiteX7" fmla="*/ 2362565 w 2918291"/>
                <a:gd name="connsiteY7" fmla="*/ 243652 h 1528756"/>
                <a:gd name="connsiteX8" fmla="*/ 2263315 w 2918291"/>
                <a:gd name="connsiteY8" fmla="*/ 273839 h 1528756"/>
                <a:gd name="connsiteX9" fmla="*/ 2164066 w 2918291"/>
                <a:gd name="connsiteY9" fmla="*/ 310495 h 1528756"/>
                <a:gd name="connsiteX10" fmla="*/ 2064817 w 2918291"/>
                <a:gd name="connsiteY10" fmla="*/ 349307 h 1528756"/>
                <a:gd name="connsiteX11" fmla="*/ 1965568 w 2918291"/>
                <a:gd name="connsiteY11" fmla="*/ 394587 h 1528756"/>
                <a:gd name="connsiteX12" fmla="*/ 1866318 w 2918291"/>
                <a:gd name="connsiteY12" fmla="*/ 437712 h 1528756"/>
                <a:gd name="connsiteX13" fmla="*/ 1767069 w 2918291"/>
                <a:gd name="connsiteY13" fmla="*/ 485148 h 1528756"/>
                <a:gd name="connsiteX14" fmla="*/ 1667820 w 2918291"/>
                <a:gd name="connsiteY14" fmla="*/ 536897 h 1528756"/>
                <a:gd name="connsiteX15" fmla="*/ 1564255 w 2918291"/>
                <a:gd name="connsiteY15" fmla="*/ 592959 h 1528756"/>
                <a:gd name="connsiteX16" fmla="*/ 1465006 w 2918291"/>
                <a:gd name="connsiteY16" fmla="*/ 649021 h 1528756"/>
                <a:gd name="connsiteX17" fmla="*/ 1361442 w 2918291"/>
                <a:gd name="connsiteY17" fmla="*/ 707238 h 1528756"/>
                <a:gd name="connsiteX18" fmla="*/ 1262192 w 2918291"/>
                <a:gd name="connsiteY18" fmla="*/ 771925 h 1528756"/>
                <a:gd name="connsiteX19" fmla="*/ 1162943 w 2918291"/>
                <a:gd name="connsiteY19" fmla="*/ 834455 h 1528756"/>
                <a:gd name="connsiteX20" fmla="*/ 1063694 w 2918291"/>
                <a:gd name="connsiteY20" fmla="*/ 901298 h 1528756"/>
                <a:gd name="connsiteX21" fmla="*/ 964444 w 2918291"/>
                <a:gd name="connsiteY21" fmla="*/ 974609 h 1528756"/>
                <a:gd name="connsiteX22" fmla="*/ 865195 w 2918291"/>
                <a:gd name="connsiteY22" fmla="*/ 1045764 h 1528756"/>
                <a:gd name="connsiteX23" fmla="*/ 770261 w 2918291"/>
                <a:gd name="connsiteY23" fmla="*/ 1121232 h 1528756"/>
                <a:gd name="connsiteX24" fmla="*/ 675327 w 2918291"/>
                <a:gd name="connsiteY24" fmla="*/ 1196699 h 1528756"/>
                <a:gd name="connsiteX25" fmla="*/ 580393 w 2918291"/>
                <a:gd name="connsiteY25" fmla="*/ 1276479 h 1528756"/>
                <a:gd name="connsiteX26" fmla="*/ 483301 w 2918291"/>
                <a:gd name="connsiteY26" fmla="*/ 1358415 h 1528756"/>
                <a:gd name="connsiteX27" fmla="*/ 392682 w 2918291"/>
                <a:gd name="connsiteY27" fmla="*/ 1442508 h 1528756"/>
                <a:gd name="connsiteX28" fmla="*/ 302063 w 2918291"/>
                <a:gd name="connsiteY28" fmla="*/ 1528756 h 1528756"/>
                <a:gd name="connsiteX29" fmla="*/ 0 w 2918291"/>
                <a:gd name="connsiteY29" fmla="*/ 1132013 h 1528756"/>
                <a:gd name="connsiteX30" fmla="*/ 107880 w 2918291"/>
                <a:gd name="connsiteY30" fmla="*/ 1037139 h 1528756"/>
                <a:gd name="connsiteX31" fmla="*/ 213602 w 2918291"/>
                <a:gd name="connsiteY31" fmla="*/ 946578 h 1528756"/>
                <a:gd name="connsiteX32" fmla="*/ 325797 w 2918291"/>
                <a:gd name="connsiteY32" fmla="*/ 858173 h 1528756"/>
                <a:gd name="connsiteX33" fmla="*/ 431519 w 2918291"/>
                <a:gd name="connsiteY33" fmla="*/ 778393 h 1528756"/>
                <a:gd name="connsiteX34" fmla="*/ 539399 w 2918291"/>
                <a:gd name="connsiteY34" fmla="*/ 698614 h 1528756"/>
                <a:gd name="connsiteX35" fmla="*/ 651593 w 2918291"/>
                <a:gd name="connsiteY35" fmla="*/ 627458 h 1528756"/>
                <a:gd name="connsiteX36" fmla="*/ 757315 w 2918291"/>
                <a:gd name="connsiteY36" fmla="*/ 560616 h 1528756"/>
                <a:gd name="connsiteX37" fmla="*/ 865195 w 2918291"/>
                <a:gd name="connsiteY37" fmla="*/ 498085 h 1528756"/>
                <a:gd name="connsiteX38" fmla="*/ 973075 w 2918291"/>
                <a:gd name="connsiteY38" fmla="*/ 437712 h 1528756"/>
                <a:gd name="connsiteX39" fmla="*/ 1083112 w 2918291"/>
                <a:gd name="connsiteY39" fmla="*/ 377337 h 1528756"/>
                <a:gd name="connsiteX40" fmla="*/ 1190992 w 2918291"/>
                <a:gd name="connsiteY40" fmla="*/ 325588 h 1528756"/>
                <a:gd name="connsiteX41" fmla="*/ 1298871 w 2918291"/>
                <a:gd name="connsiteY41" fmla="*/ 278152 h 1528756"/>
                <a:gd name="connsiteX42" fmla="*/ 1402436 w 2918291"/>
                <a:gd name="connsiteY42" fmla="*/ 235027 h 1528756"/>
                <a:gd name="connsiteX43" fmla="*/ 1508158 w 2918291"/>
                <a:gd name="connsiteY43" fmla="*/ 196215 h 1528756"/>
                <a:gd name="connsiteX44" fmla="*/ 1611722 w 2918291"/>
                <a:gd name="connsiteY44" fmla="*/ 159560 h 1528756"/>
                <a:gd name="connsiteX45" fmla="*/ 1719602 w 2918291"/>
                <a:gd name="connsiteY45" fmla="*/ 122904 h 1528756"/>
                <a:gd name="connsiteX46" fmla="*/ 1823166 w 2918291"/>
                <a:gd name="connsiteY46" fmla="*/ 97030 h 1528756"/>
                <a:gd name="connsiteX47" fmla="*/ 1922416 w 2918291"/>
                <a:gd name="connsiteY47" fmla="*/ 68999 h 1528756"/>
                <a:gd name="connsiteX48" fmla="*/ 2025980 w 2918291"/>
                <a:gd name="connsiteY48" fmla="*/ 47437 h 1528756"/>
                <a:gd name="connsiteX49" fmla="*/ 2125229 w 2918291"/>
                <a:gd name="connsiteY49" fmla="*/ 28031 h 1528756"/>
                <a:gd name="connsiteX50" fmla="*/ 2224479 w 2918291"/>
                <a:gd name="connsiteY50" fmla="*/ 12937 h 1528756"/>
                <a:gd name="connsiteX51" fmla="*/ 2319413 w 2918291"/>
                <a:gd name="connsiteY51" fmla="*/ 0 h 1528756"/>
                <a:gd name="connsiteX0" fmla="*/ 2319413 w 2826447"/>
                <a:gd name="connsiteY0" fmla="*/ 0 h 1528756"/>
                <a:gd name="connsiteX1" fmla="*/ 2826447 w 2826447"/>
                <a:gd name="connsiteY1" fmla="*/ 127217 h 1528756"/>
                <a:gd name="connsiteX2" fmla="*/ 2740143 w 2826447"/>
                <a:gd name="connsiteY2" fmla="*/ 144466 h 1528756"/>
                <a:gd name="connsiteX3" fmla="*/ 2645209 w 2826447"/>
                <a:gd name="connsiteY3" fmla="*/ 163872 h 1528756"/>
                <a:gd name="connsiteX4" fmla="*/ 2552433 w 2826447"/>
                <a:gd name="connsiteY4" fmla="*/ 187591 h 1528756"/>
                <a:gd name="connsiteX5" fmla="*/ 2457499 w 2826447"/>
                <a:gd name="connsiteY5" fmla="*/ 211309 h 1528756"/>
                <a:gd name="connsiteX6" fmla="*/ 2362565 w 2826447"/>
                <a:gd name="connsiteY6" fmla="*/ 243652 h 1528756"/>
                <a:gd name="connsiteX7" fmla="*/ 2263315 w 2826447"/>
                <a:gd name="connsiteY7" fmla="*/ 273839 h 1528756"/>
                <a:gd name="connsiteX8" fmla="*/ 2164066 w 2826447"/>
                <a:gd name="connsiteY8" fmla="*/ 310495 h 1528756"/>
                <a:gd name="connsiteX9" fmla="*/ 2064817 w 2826447"/>
                <a:gd name="connsiteY9" fmla="*/ 349307 h 1528756"/>
                <a:gd name="connsiteX10" fmla="*/ 1965568 w 2826447"/>
                <a:gd name="connsiteY10" fmla="*/ 394587 h 1528756"/>
                <a:gd name="connsiteX11" fmla="*/ 1866318 w 2826447"/>
                <a:gd name="connsiteY11" fmla="*/ 437712 h 1528756"/>
                <a:gd name="connsiteX12" fmla="*/ 1767069 w 2826447"/>
                <a:gd name="connsiteY12" fmla="*/ 485148 h 1528756"/>
                <a:gd name="connsiteX13" fmla="*/ 1667820 w 2826447"/>
                <a:gd name="connsiteY13" fmla="*/ 536897 h 1528756"/>
                <a:gd name="connsiteX14" fmla="*/ 1564255 w 2826447"/>
                <a:gd name="connsiteY14" fmla="*/ 592959 h 1528756"/>
                <a:gd name="connsiteX15" fmla="*/ 1465006 w 2826447"/>
                <a:gd name="connsiteY15" fmla="*/ 649021 h 1528756"/>
                <a:gd name="connsiteX16" fmla="*/ 1361442 w 2826447"/>
                <a:gd name="connsiteY16" fmla="*/ 707238 h 1528756"/>
                <a:gd name="connsiteX17" fmla="*/ 1262192 w 2826447"/>
                <a:gd name="connsiteY17" fmla="*/ 771925 h 1528756"/>
                <a:gd name="connsiteX18" fmla="*/ 1162943 w 2826447"/>
                <a:gd name="connsiteY18" fmla="*/ 834455 h 1528756"/>
                <a:gd name="connsiteX19" fmla="*/ 1063694 w 2826447"/>
                <a:gd name="connsiteY19" fmla="*/ 901298 h 1528756"/>
                <a:gd name="connsiteX20" fmla="*/ 964444 w 2826447"/>
                <a:gd name="connsiteY20" fmla="*/ 974609 h 1528756"/>
                <a:gd name="connsiteX21" fmla="*/ 865195 w 2826447"/>
                <a:gd name="connsiteY21" fmla="*/ 1045764 h 1528756"/>
                <a:gd name="connsiteX22" fmla="*/ 770261 w 2826447"/>
                <a:gd name="connsiteY22" fmla="*/ 1121232 h 1528756"/>
                <a:gd name="connsiteX23" fmla="*/ 675327 w 2826447"/>
                <a:gd name="connsiteY23" fmla="*/ 1196699 h 1528756"/>
                <a:gd name="connsiteX24" fmla="*/ 580393 w 2826447"/>
                <a:gd name="connsiteY24" fmla="*/ 1276479 h 1528756"/>
                <a:gd name="connsiteX25" fmla="*/ 483301 w 2826447"/>
                <a:gd name="connsiteY25" fmla="*/ 1358415 h 1528756"/>
                <a:gd name="connsiteX26" fmla="*/ 392682 w 2826447"/>
                <a:gd name="connsiteY26" fmla="*/ 1442508 h 1528756"/>
                <a:gd name="connsiteX27" fmla="*/ 302063 w 2826447"/>
                <a:gd name="connsiteY27" fmla="*/ 1528756 h 1528756"/>
                <a:gd name="connsiteX28" fmla="*/ 0 w 2826447"/>
                <a:gd name="connsiteY28" fmla="*/ 1132013 h 1528756"/>
                <a:gd name="connsiteX29" fmla="*/ 107880 w 2826447"/>
                <a:gd name="connsiteY29" fmla="*/ 1037139 h 1528756"/>
                <a:gd name="connsiteX30" fmla="*/ 213602 w 2826447"/>
                <a:gd name="connsiteY30" fmla="*/ 946578 h 1528756"/>
                <a:gd name="connsiteX31" fmla="*/ 325797 w 2826447"/>
                <a:gd name="connsiteY31" fmla="*/ 858173 h 1528756"/>
                <a:gd name="connsiteX32" fmla="*/ 431519 w 2826447"/>
                <a:gd name="connsiteY32" fmla="*/ 778393 h 1528756"/>
                <a:gd name="connsiteX33" fmla="*/ 539399 w 2826447"/>
                <a:gd name="connsiteY33" fmla="*/ 698614 h 1528756"/>
                <a:gd name="connsiteX34" fmla="*/ 651593 w 2826447"/>
                <a:gd name="connsiteY34" fmla="*/ 627458 h 1528756"/>
                <a:gd name="connsiteX35" fmla="*/ 757315 w 2826447"/>
                <a:gd name="connsiteY35" fmla="*/ 560616 h 1528756"/>
                <a:gd name="connsiteX36" fmla="*/ 865195 w 2826447"/>
                <a:gd name="connsiteY36" fmla="*/ 498085 h 1528756"/>
                <a:gd name="connsiteX37" fmla="*/ 973075 w 2826447"/>
                <a:gd name="connsiteY37" fmla="*/ 437712 h 1528756"/>
                <a:gd name="connsiteX38" fmla="*/ 1083112 w 2826447"/>
                <a:gd name="connsiteY38" fmla="*/ 377337 h 1528756"/>
                <a:gd name="connsiteX39" fmla="*/ 1190992 w 2826447"/>
                <a:gd name="connsiteY39" fmla="*/ 325588 h 1528756"/>
                <a:gd name="connsiteX40" fmla="*/ 1298871 w 2826447"/>
                <a:gd name="connsiteY40" fmla="*/ 278152 h 1528756"/>
                <a:gd name="connsiteX41" fmla="*/ 1402436 w 2826447"/>
                <a:gd name="connsiteY41" fmla="*/ 235027 h 1528756"/>
                <a:gd name="connsiteX42" fmla="*/ 1508158 w 2826447"/>
                <a:gd name="connsiteY42" fmla="*/ 196215 h 1528756"/>
                <a:gd name="connsiteX43" fmla="*/ 1611722 w 2826447"/>
                <a:gd name="connsiteY43" fmla="*/ 159560 h 1528756"/>
                <a:gd name="connsiteX44" fmla="*/ 1719602 w 2826447"/>
                <a:gd name="connsiteY44" fmla="*/ 122904 h 1528756"/>
                <a:gd name="connsiteX45" fmla="*/ 1823166 w 2826447"/>
                <a:gd name="connsiteY45" fmla="*/ 97030 h 1528756"/>
                <a:gd name="connsiteX46" fmla="*/ 1922416 w 2826447"/>
                <a:gd name="connsiteY46" fmla="*/ 68999 h 1528756"/>
                <a:gd name="connsiteX47" fmla="*/ 2025980 w 2826447"/>
                <a:gd name="connsiteY47" fmla="*/ 47437 h 1528756"/>
                <a:gd name="connsiteX48" fmla="*/ 2125229 w 2826447"/>
                <a:gd name="connsiteY48" fmla="*/ 28031 h 1528756"/>
                <a:gd name="connsiteX49" fmla="*/ 2224479 w 2826447"/>
                <a:gd name="connsiteY49" fmla="*/ 12937 h 1528756"/>
                <a:gd name="connsiteX50" fmla="*/ 2319413 w 2826447"/>
                <a:gd name="connsiteY50" fmla="*/ 0 h 1528756"/>
                <a:gd name="connsiteX0" fmla="*/ 2319413 w 2740143"/>
                <a:gd name="connsiteY0" fmla="*/ 0 h 1528756"/>
                <a:gd name="connsiteX1" fmla="*/ 2740143 w 2740143"/>
                <a:gd name="connsiteY1" fmla="*/ 144466 h 1528756"/>
                <a:gd name="connsiteX2" fmla="*/ 2645209 w 2740143"/>
                <a:gd name="connsiteY2" fmla="*/ 163872 h 1528756"/>
                <a:gd name="connsiteX3" fmla="*/ 2552433 w 2740143"/>
                <a:gd name="connsiteY3" fmla="*/ 187591 h 1528756"/>
                <a:gd name="connsiteX4" fmla="*/ 2457499 w 2740143"/>
                <a:gd name="connsiteY4" fmla="*/ 211309 h 1528756"/>
                <a:gd name="connsiteX5" fmla="*/ 2362565 w 2740143"/>
                <a:gd name="connsiteY5" fmla="*/ 243652 h 1528756"/>
                <a:gd name="connsiteX6" fmla="*/ 2263315 w 2740143"/>
                <a:gd name="connsiteY6" fmla="*/ 273839 h 1528756"/>
                <a:gd name="connsiteX7" fmla="*/ 2164066 w 2740143"/>
                <a:gd name="connsiteY7" fmla="*/ 310495 h 1528756"/>
                <a:gd name="connsiteX8" fmla="*/ 2064817 w 2740143"/>
                <a:gd name="connsiteY8" fmla="*/ 349307 h 1528756"/>
                <a:gd name="connsiteX9" fmla="*/ 1965568 w 2740143"/>
                <a:gd name="connsiteY9" fmla="*/ 394587 h 1528756"/>
                <a:gd name="connsiteX10" fmla="*/ 1866318 w 2740143"/>
                <a:gd name="connsiteY10" fmla="*/ 437712 h 1528756"/>
                <a:gd name="connsiteX11" fmla="*/ 1767069 w 2740143"/>
                <a:gd name="connsiteY11" fmla="*/ 485148 h 1528756"/>
                <a:gd name="connsiteX12" fmla="*/ 1667820 w 2740143"/>
                <a:gd name="connsiteY12" fmla="*/ 536897 h 1528756"/>
                <a:gd name="connsiteX13" fmla="*/ 1564255 w 2740143"/>
                <a:gd name="connsiteY13" fmla="*/ 592959 h 1528756"/>
                <a:gd name="connsiteX14" fmla="*/ 1465006 w 2740143"/>
                <a:gd name="connsiteY14" fmla="*/ 649021 h 1528756"/>
                <a:gd name="connsiteX15" fmla="*/ 1361442 w 2740143"/>
                <a:gd name="connsiteY15" fmla="*/ 707238 h 1528756"/>
                <a:gd name="connsiteX16" fmla="*/ 1262192 w 2740143"/>
                <a:gd name="connsiteY16" fmla="*/ 771925 h 1528756"/>
                <a:gd name="connsiteX17" fmla="*/ 1162943 w 2740143"/>
                <a:gd name="connsiteY17" fmla="*/ 834455 h 1528756"/>
                <a:gd name="connsiteX18" fmla="*/ 1063694 w 2740143"/>
                <a:gd name="connsiteY18" fmla="*/ 901298 h 1528756"/>
                <a:gd name="connsiteX19" fmla="*/ 964444 w 2740143"/>
                <a:gd name="connsiteY19" fmla="*/ 974609 h 1528756"/>
                <a:gd name="connsiteX20" fmla="*/ 865195 w 2740143"/>
                <a:gd name="connsiteY20" fmla="*/ 1045764 h 1528756"/>
                <a:gd name="connsiteX21" fmla="*/ 770261 w 2740143"/>
                <a:gd name="connsiteY21" fmla="*/ 1121232 h 1528756"/>
                <a:gd name="connsiteX22" fmla="*/ 675327 w 2740143"/>
                <a:gd name="connsiteY22" fmla="*/ 1196699 h 1528756"/>
                <a:gd name="connsiteX23" fmla="*/ 580393 w 2740143"/>
                <a:gd name="connsiteY23" fmla="*/ 1276479 h 1528756"/>
                <a:gd name="connsiteX24" fmla="*/ 483301 w 2740143"/>
                <a:gd name="connsiteY24" fmla="*/ 1358415 h 1528756"/>
                <a:gd name="connsiteX25" fmla="*/ 392682 w 2740143"/>
                <a:gd name="connsiteY25" fmla="*/ 1442508 h 1528756"/>
                <a:gd name="connsiteX26" fmla="*/ 302063 w 2740143"/>
                <a:gd name="connsiteY26" fmla="*/ 1528756 h 1528756"/>
                <a:gd name="connsiteX27" fmla="*/ 0 w 2740143"/>
                <a:gd name="connsiteY27" fmla="*/ 1132013 h 1528756"/>
                <a:gd name="connsiteX28" fmla="*/ 107880 w 2740143"/>
                <a:gd name="connsiteY28" fmla="*/ 1037139 h 1528756"/>
                <a:gd name="connsiteX29" fmla="*/ 213602 w 2740143"/>
                <a:gd name="connsiteY29" fmla="*/ 946578 h 1528756"/>
                <a:gd name="connsiteX30" fmla="*/ 325797 w 2740143"/>
                <a:gd name="connsiteY30" fmla="*/ 858173 h 1528756"/>
                <a:gd name="connsiteX31" fmla="*/ 431519 w 2740143"/>
                <a:gd name="connsiteY31" fmla="*/ 778393 h 1528756"/>
                <a:gd name="connsiteX32" fmla="*/ 539399 w 2740143"/>
                <a:gd name="connsiteY32" fmla="*/ 698614 h 1528756"/>
                <a:gd name="connsiteX33" fmla="*/ 651593 w 2740143"/>
                <a:gd name="connsiteY33" fmla="*/ 627458 h 1528756"/>
                <a:gd name="connsiteX34" fmla="*/ 757315 w 2740143"/>
                <a:gd name="connsiteY34" fmla="*/ 560616 h 1528756"/>
                <a:gd name="connsiteX35" fmla="*/ 865195 w 2740143"/>
                <a:gd name="connsiteY35" fmla="*/ 498085 h 1528756"/>
                <a:gd name="connsiteX36" fmla="*/ 973075 w 2740143"/>
                <a:gd name="connsiteY36" fmla="*/ 437712 h 1528756"/>
                <a:gd name="connsiteX37" fmla="*/ 1083112 w 2740143"/>
                <a:gd name="connsiteY37" fmla="*/ 377337 h 1528756"/>
                <a:gd name="connsiteX38" fmla="*/ 1190992 w 2740143"/>
                <a:gd name="connsiteY38" fmla="*/ 325588 h 1528756"/>
                <a:gd name="connsiteX39" fmla="*/ 1298871 w 2740143"/>
                <a:gd name="connsiteY39" fmla="*/ 278152 h 1528756"/>
                <a:gd name="connsiteX40" fmla="*/ 1402436 w 2740143"/>
                <a:gd name="connsiteY40" fmla="*/ 235027 h 1528756"/>
                <a:gd name="connsiteX41" fmla="*/ 1508158 w 2740143"/>
                <a:gd name="connsiteY41" fmla="*/ 196215 h 1528756"/>
                <a:gd name="connsiteX42" fmla="*/ 1611722 w 2740143"/>
                <a:gd name="connsiteY42" fmla="*/ 159560 h 1528756"/>
                <a:gd name="connsiteX43" fmla="*/ 1719602 w 2740143"/>
                <a:gd name="connsiteY43" fmla="*/ 122904 h 1528756"/>
                <a:gd name="connsiteX44" fmla="*/ 1823166 w 2740143"/>
                <a:gd name="connsiteY44" fmla="*/ 97030 h 1528756"/>
                <a:gd name="connsiteX45" fmla="*/ 1922416 w 2740143"/>
                <a:gd name="connsiteY45" fmla="*/ 68999 h 1528756"/>
                <a:gd name="connsiteX46" fmla="*/ 2025980 w 2740143"/>
                <a:gd name="connsiteY46" fmla="*/ 47437 h 1528756"/>
                <a:gd name="connsiteX47" fmla="*/ 2125229 w 2740143"/>
                <a:gd name="connsiteY47" fmla="*/ 28031 h 1528756"/>
                <a:gd name="connsiteX48" fmla="*/ 2224479 w 2740143"/>
                <a:gd name="connsiteY48" fmla="*/ 12937 h 1528756"/>
                <a:gd name="connsiteX49" fmla="*/ 2319413 w 2740143"/>
                <a:gd name="connsiteY49" fmla="*/ 0 h 1528756"/>
                <a:gd name="connsiteX0" fmla="*/ 2319413 w 2645209"/>
                <a:gd name="connsiteY0" fmla="*/ 0 h 1528756"/>
                <a:gd name="connsiteX1" fmla="*/ 2645209 w 2645209"/>
                <a:gd name="connsiteY1" fmla="*/ 163872 h 1528756"/>
                <a:gd name="connsiteX2" fmla="*/ 2552433 w 2645209"/>
                <a:gd name="connsiteY2" fmla="*/ 187591 h 1528756"/>
                <a:gd name="connsiteX3" fmla="*/ 2457499 w 2645209"/>
                <a:gd name="connsiteY3" fmla="*/ 211309 h 1528756"/>
                <a:gd name="connsiteX4" fmla="*/ 2362565 w 2645209"/>
                <a:gd name="connsiteY4" fmla="*/ 243652 h 1528756"/>
                <a:gd name="connsiteX5" fmla="*/ 2263315 w 2645209"/>
                <a:gd name="connsiteY5" fmla="*/ 273839 h 1528756"/>
                <a:gd name="connsiteX6" fmla="*/ 2164066 w 2645209"/>
                <a:gd name="connsiteY6" fmla="*/ 310495 h 1528756"/>
                <a:gd name="connsiteX7" fmla="*/ 2064817 w 2645209"/>
                <a:gd name="connsiteY7" fmla="*/ 349307 h 1528756"/>
                <a:gd name="connsiteX8" fmla="*/ 1965568 w 2645209"/>
                <a:gd name="connsiteY8" fmla="*/ 394587 h 1528756"/>
                <a:gd name="connsiteX9" fmla="*/ 1866318 w 2645209"/>
                <a:gd name="connsiteY9" fmla="*/ 437712 h 1528756"/>
                <a:gd name="connsiteX10" fmla="*/ 1767069 w 2645209"/>
                <a:gd name="connsiteY10" fmla="*/ 485148 h 1528756"/>
                <a:gd name="connsiteX11" fmla="*/ 1667820 w 2645209"/>
                <a:gd name="connsiteY11" fmla="*/ 536897 h 1528756"/>
                <a:gd name="connsiteX12" fmla="*/ 1564255 w 2645209"/>
                <a:gd name="connsiteY12" fmla="*/ 592959 h 1528756"/>
                <a:gd name="connsiteX13" fmla="*/ 1465006 w 2645209"/>
                <a:gd name="connsiteY13" fmla="*/ 649021 h 1528756"/>
                <a:gd name="connsiteX14" fmla="*/ 1361442 w 2645209"/>
                <a:gd name="connsiteY14" fmla="*/ 707238 h 1528756"/>
                <a:gd name="connsiteX15" fmla="*/ 1262192 w 2645209"/>
                <a:gd name="connsiteY15" fmla="*/ 771925 h 1528756"/>
                <a:gd name="connsiteX16" fmla="*/ 1162943 w 2645209"/>
                <a:gd name="connsiteY16" fmla="*/ 834455 h 1528756"/>
                <a:gd name="connsiteX17" fmla="*/ 1063694 w 2645209"/>
                <a:gd name="connsiteY17" fmla="*/ 901298 h 1528756"/>
                <a:gd name="connsiteX18" fmla="*/ 964444 w 2645209"/>
                <a:gd name="connsiteY18" fmla="*/ 974609 h 1528756"/>
                <a:gd name="connsiteX19" fmla="*/ 865195 w 2645209"/>
                <a:gd name="connsiteY19" fmla="*/ 1045764 h 1528756"/>
                <a:gd name="connsiteX20" fmla="*/ 770261 w 2645209"/>
                <a:gd name="connsiteY20" fmla="*/ 1121232 h 1528756"/>
                <a:gd name="connsiteX21" fmla="*/ 675327 w 2645209"/>
                <a:gd name="connsiteY21" fmla="*/ 1196699 h 1528756"/>
                <a:gd name="connsiteX22" fmla="*/ 580393 w 2645209"/>
                <a:gd name="connsiteY22" fmla="*/ 1276479 h 1528756"/>
                <a:gd name="connsiteX23" fmla="*/ 483301 w 2645209"/>
                <a:gd name="connsiteY23" fmla="*/ 1358415 h 1528756"/>
                <a:gd name="connsiteX24" fmla="*/ 392682 w 2645209"/>
                <a:gd name="connsiteY24" fmla="*/ 1442508 h 1528756"/>
                <a:gd name="connsiteX25" fmla="*/ 302063 w 2645209"/>
                <a:gd name="connsiteY25" fmla="*/ 1528756 h 1528756"/>
                <a:gd name="connsiteX26" fmla="*/ 0 w 2645209"/>
                <a:gd name="connsiteY26" fmla="*/ 1132013 h 1528756"/>
                <a:gd name="connsiteX27" fmla="*/ 107880 w 2645209"/>
                <a:gd name="connsiteY27" fmla="*/ 1037139 h 1528756"/>
                <a:gd name="connsiteX28" fmla="*/ 213602 w 2645209"/>
                <a:gd name="connsiteY28" fmla="*/ 946578 h 1528756"/>
                <a:gd name="connsiteX29" fmla="*/ 325797 w 2645209"/>
                <a:gd name="connsiteY29" fmla="*/ 858173 h 1528756"/>
                <a:gd name="connsiteX30" fmla="*/ 431519 w 2645209"/>
                <a:gd name="connsiteY30" fmla="*/ 778393 h 1528756"/>
                <a:gd name="connsiteX31" fmla="*/ 539399 w 2645209"/>
                <a:gd name="connsiteY31" fmla="*/ 698614 h 1528756"/>
                <a:gd name="connsiteX32" fmla="*/ 651593 w 2645209"/>
                <a:gd name="connsiteY32" fmla="*/ 627458 h 1528756"/>
                <a:gd name="connsiteX33" fmla="*/ 757315 w 2645209"/>
                <a:gd name="connsiteY33" fmla="*/ 560616 h 1528756"/>
                <a:gd name="connsiteX34" fmla="*/ 865195 w 2645209"/>
                <a:gd name="connsiteY34" fmla="*/ 498085 h 1528756"/>
                <a:gd name="connsiteX35" fmla="*/ 973075 w 2645209"/>
                <a:gd name="connsiteY35" fmla="*/ 437712 h 1528756"/>
                <a:gd name="connsiteX36" fmla="*/ 1083112 w 2645209"/>
                <a:gd name="connsiteY36" fmla="*/ 377337 h 1528756"/>
                <a:gd name="connsiteX37" fmla="*/ 1190992 w 2645209"/>
                <a:gd name="connsiteY37" fmla="*/ 325588 h 1528756"/>
                <a:gd name="connsiteX38" fmla="*/ 1298871 w 2645209"/>
                <a:gd name="connsiteY38" fmla="*/ 278152 h 1528756"/>
                <a:gd name="connsiteX39" fmla="*/ 1402436 w 2645209"/>
                <a:gd name="connsiteY39" fmla="*/ 235027 h 1528756"/>
                <a:gd name="connsiteX40" fmla="*/ 1508158 w 2645209"/>
                <a:gd name="connsiteY40" fmla="*/ 196215 h 1528756"/>
                <a:gd name="connsiteX41" fmla="*/ 1611722 w 2645209"/>
                <a:gd name="connsiteY41" fmla="*/ 159560 h 1528756"/>
                <a:gd name="connsiteX42" fmla="*/ 1719602 w 2645209"/>
                <a:gd name="connsiteY42" fmla="*/ 122904 h 1528756"/>
                <a:gd name="connsiteX43" fmla="*/ 1823166 w 2645209"/>
                <a:gd name="connsiteY43" fmla="*/ 97030 h 1528756"/>
                <a:gd name="connsiteX44" fmla="*/ 1922416 w 2645209"/>
                <a:gd name="connsiteY44" fmla="*/ 68999 h 1528756"/>
                <a:gd name="connsiteX45" fmla="*/ 2025980 w 2645209"/>
                <a:gd name="connsiteY45" fmla="*/ 47437 h 1528756"/>
                <a:gd name="connsiteX46" fmla="*/ 2125229 w 2645209"/>
                <a:gd name="connsiteY46" fmla="*/ 28031 h 1528756"/>
                <a:gd name="connsiteX47" fmla="*/ 2224479 w 2645209"/>
                <a:gd name="connsiteY47" fmla="*/ 12937 h 1528756"/>
                <a:gd name="connsiteX48" fmla="*/ 2319413 w 2645209"/>
                <a:gd name="connsiteY48" fmla="*/ 0 h 1528756"/>
                <a:gd name="connsiteX0" fmla="*/ 2319413 w 2552433"/>
                <a:gd name="connsiteY0" fmla="*/ 0 h 1528756"/>
                <a:gd name="connsiteX1" fmla="*/ 2552433 w 2552433"/>
                <a:gd name="connsiteY1" fmla="*/ 187591 h 1528756"/>
                <a:gd name="connsiteX2" fmla="*/ 2457499 w 2552433"/>
                <a:gd name="connsiteY2" fmla="*/ 211309 h 1528756"/>
                <a:gd name="connsiteX3" fmla="*/ 2362565 w 2552433"/>
                <a:gd name="connsiteY3" fmla="*/ 243652 h 1528756"/>
                <a:gd name="connsiteX4" fmla="*/ 2263315 w 2552433"/>
                <a:gd name="connsiteY4" fmla="*/ 273839 h 1528756"/>
                <a:gd name="connsiteX5" fmla="*/ 2164066 w 2552433"/>
                <a:gd name="connsiteY5" fmla="*/ 310495 h 1528756"/>
                <a:gd name="connsiteX6" fmla="*/ 2064817 w 2552433"/>
                <a:gd name="connsiteY6" fmla="*/ 349307 h 1528756"/>
                <a:gd name="connsiteX7" fmla="*/ 1965568 w 2552433"/>
                <a:gd name="connsiteY7" fmla="*/ 394587 h 1528756"/>
                <a:gd name="connsiteX8" fmla="*/ 1866318 w 2552433"/>
                <a:gd name="connsiteY8" fmla="*/ 437712 h 1528756"/>
                <a:gd name="connsiteX9" fmla="*/ 1767069 w 2552433"/>
                <a:gd name="connsiteY9" fmla="*/ 485148 h 1528756"/>
                <a:gd name="connsiteX10" fmla="*/ 1667820 w 2552433"/>
                <a:gd name="connsiteY10" fmla="*/ 536897 h 1528756"/>
                <a:gd name="connsiteX11" fmla="*/ 1564255 w 2552433"/>
                <a:gd name="connsiteY11" fmla="*/ 592959 h 1528756"/>
                <a:gd name="connsiteX12" fmla="*/ 1465006 w 2552433"/>
                <a:gd name="connsiteY12" fmla="*/ 649021 h 1528756"/>
                <a:gd name="connsiteX13" fmla="*/ 1361442 w 2552433"/>
                <a:gd name="connsiteY13" fmla="*/ 707238 h 1528756"/>
                <a:gd name="connsiteX14" fmla="*/ 1262192 w 2552433"/>
                <a:gd name="connsiteY14" fmla="*/ 771925 h 1528756"/>
                <a:gd name="connsiteX15" fmla="*/ 1162943 w 2552433"/>
                <a:gd name="connsiteY15" fmla="*/ 834455 h 1528756"/>
                <a:gd name="connsiteX16" fmla="*/ 1063694 w 2552433"/>
                <a:gd name="connsiteY16" fmla="*/ 901298 h 1528756"/>
                <a:gd name="connsiteX17" fmla="*/ 964444 w 2552433"/>
                <a:gd name="connsiteY17" fmla="*/ 974609 h 1528756"/>
                <a:gd name="connsiteX18" fmla="*/ 865195 w 2552433"/>
                <a:gd name="connsiteY18" fmla="*/ 1045764 h 1528756"/>
                <a:gd name="connsiteX19" fmla="*/ 770261 w 2552433"/>
                <a:gd name="connsiteY19" fmla="*/ 1121232 h 1528756"/>
                <a:gd name="connsiteX20" fmla="*/ 675327 w 2552433"/>
                <a:gd name="connsiteY20" fmla="*/ 1196699 h 1528756"/>
                <a:gd name="connsiteX21" fmla="*/ 580393 w 2552433"/>
                <a:gd name="connsiteY21" fmla="*/ 1276479 h 1528756"/>
                <a:gd name="connsiteX22" fmla="*/ 483301 w 2552433"/>
                <a:gd name="connsiteY22" fmla="*/ 1358415 h 1528756"/>
                <a:gd name="connsiteX23" fmla="*/ 392682 w 2552433"/>
                <a:gd name="connsiteY23" fmla="*/ 1442508 h 1528756"/>
                <a:gd name="connsiteX24" fmla="*/ 302063 w 2552433"/>
                <a:gd name="connsiteY24" fmla="*/ 1528756 h 1528756"/>
                <a:gd name="connsiteX25" fmla="*/ 0 w 2552433"/>
                <a:gd name="connsiteY25" fmla="*/ 1132013 h 1528756"/>
                <a:gd name="connsiteX26" fmla="*/ 107880 w 2552433"/>
                <a:gd name="connsiteY26" fmla="*/ 1037139 h 1528756"/>
                <a:gd name="connsiteX27" fmla="*/ 213602 w 2552433"/>
                <a:gd name="connsiteY27" fmla="*/ 946578 h 1528756"/>
                <a:gd name="connsiteX28" fmla="*/ 325797 w 2552433"/>
                <a:gd name="connsiteY28" fmla="*/ 858173 h 1528756"/>
                <a:gd name="connsiteX29" fmla="*/ 431519 w 2552433"/>
                <a:gd name="connsiteY29" fmla="*/ 778393 h 1528756"/>
                <a:gd name="connsiteX30" fmla="*/ 539399 w 2552433"/>
                <a:gd name="connsiteY30" fmla="*/ 698614 h 1528756"/>
                <a:gd name="connsiteX31" fmla="*/ 651593 w 2552433"/>
                <a:gd name="connsiteY31" fmla="*/ 627458 h 1528756"/>
                <a:gd name="connsiteX32" fmla="*/ 757315 w 2552433"/>
                <a:gd name="connsiteY32" fmla="*/ 560616 h 1528756"/>
                <a:gd name="connsiteX33" fmla="*/ 865195 w 2552433"/>
                <a:gd name="connsiteY33" fmla="*/ 498085 h 1528756"/>
                <a:gd name="connsiteX34" fmla="*/ 973075 w 2552433"/>
                <a:gd name="connsiteY34" fmla="*/ 437712 h 1528756"/>
                <a:gd name="connsiteX35" fmla="*/ 1083112 w 2552433"/>
                <a:gd name="connsiteY35" fmla="*/ 377337 h 1528756"/>
                <a:gd name="connsiteX36" fmla="*/ 1190992 w 2552433"/>
                <a:gd name="connsiteY36" fmla="*/ 325588 h 1528756"/>
                <a:gd name="connsiteX37" fmla="*/ 1298871 w 2552433"/>
                <a:gd name="connsiteY37" fmla="*/ 278152 h 1528756"/>
                <a:gd name="connsiteX38" fmla="*/ 1402436 w 2552433"/>
                <a:gd name="connsiteY38" fmla="*/ 235027 h 1528756"/>
                <a:gd name="connsiteX39" fmla="*/ 1508158 w 2552433"/>
                <a:gd name="connsiteY39" fmla="*/ 196215 h 1528756"/>
                <a:gd name="connsiteX40" fmla="*/ 1611722 w 2552433"/>
                <a:gd name="connsiteY40" fmla="*/ 159560 h 1528756"/>
                <a:gd name="connsiteX41" fmla="*/ 1719602 w 2552433"/>
                <a:gd name="connsiteY41" fmla="*/ 122904 h 1528756"/>
                <a:gd name="connsiteX42" fmla="*/ 1823166 w 2552433"/>
                <a:gd name="connsiteY42" fmla="*/ 97030 h 1528756"/>
                <a:gd name="connsiteX43" fmla="*/ 1922416 w 2552433"/>
                <a:gd name="connsiteY43" fmla="*/ 68999 h 1528756"/>
                <a:gd name="connsiteX44" fmla="*/ 2025980 w 2552433"/>
                <a:gd name="connsiteY44" fmla="*/ 47437 h 1528756"/>
                <a:gd name="connsiteX45" fmla="*/ 2125229 w 2552433"/>
                <a:gd name="connsiteY45" fmla="*/ 28031 h 1528756"/>
                <a:gd name="connsiteX46" fmla="*/ 2224479 w 2552433"/>
                <a:gd name="connsiteY46" fmla="*/ 12937 h 1528756"/>
                <a:gd name="connsiteX47" fmla="*/ 2319413 w 2552433"/>
                <a:gd name="connsiteY47" fmla="*/ 0 h 1528756"/>
                <a:gd name="connsiteX0" fmla="*/ 2319413 w 2457499"/>
                <a:gd name="connsiteY0" fmla="*/ 0 h 1528756"/>
                <a:gd name="connsiteX1" fmla="*/ 2457499 w 2457499"/>
                <a:gd name="connsiteY1" fmla="*/ 211309 h 1528756"/>
                <a:gd name="connsiteX2" fmla="*/ 2362565 w 2457499"/>
                <a:gd name="connsiteY2" fmla="*/ 243652 h 1528756"/>
                <a:gd name="connsiteX3" fmla="*/ 2263315 w 2457499"/>
                <a:gd name="connsiteY3" fmla="*/ 273839 h 1528756"/>
                <a:gd name="connsiteX4" fmla="*/ 2164066 w 2457499"/>
                <a:gd name="connsiteY4" fmla="*/ 310495 h 1528756"/>
                <a:gd name="connsiteX5" fmla="*/ 2064817 w 2457499"/>
                <a:gd name="connsiteY5" fmla="*/ 349307 h 1528756"/>
                <a:gd name="connsiteX6" fmla="*/ 1965568 w 2457499"/>
                <a:gd name="connsiteY6" fmla="*/ 394587 h 1528756"/>
                <a:gd name="connsiteX7" fmla="*/ 1866318 w 2457499"/>
                <a:gd name="connsiteY7" fmla="*/ 437712 h 1528756"/>
                <a:gd name="connsiteX8" fmla="*/ 1767069 w 2457499"/>
                <a:gd name="connsiteY8" fmla="*/ 485148 h 1528756"/>
                <a:gd name="connsiteX9" fmla="*/ 1667820 w 2457499"/>
                <a:gd name="connsiteY9" fmla="*/ 536897 h 1528756"/>
                <a:gd name="connsiteX10" fmla="*/ 1564255 w 2457499"/>
                <a:gd name="connsiteY10" fmla="*/ 592959 h 1528756"/>
                <a:gd name="connsiteX11" fmla="*/ 1465006 w 2457499"/>
                <a:gd name="connsiteY11" fmla="*/ 649021 h 1528756"/>
                <a:gd name="connsiteX12" fmla="*/ 1361442 w 2457499"/>
                <a:gd name="connsiteY12" fmla="*/ 707238 h 1528756"/>
                <a:gd name="connsiteX13" fmla="*/ 1262192 w 2457499"/>
                <a:gd name="connsiteY13" fmla="*/ 771925 h 1528756"/>
                <a:gd name="connsiteX14" fmla="*/ 1162943 w 2457499"/>
                <a:gd name="connsiteY14" fmla="*/ 834455 h 1528756"/>
                <a:gd name="connsiteX15" fmla="*/ 1063694 w 2457499"/>
                <a:gd name="connsiteY15" fmla="*/ 901298 h 1528756"/>
                <a:gd name="connsiteX16" fmla="*/ 964444 w 2457499"/>
                <a:gd name="connsiteY16" fmla="*/ 974609 h 1528756"/>
                <a:gd name="connsiteX17" fmla="*/ 865195 w 2457499"/>
                <a:gd name="connsiteY17" fmla="*/ 1045764 h 1528756"/>
                <a:gd name="connsiteX18" fmla="*/ 770261 w 2457499"/>
                <a:gd name="connsiteY18" fmla="*/ 1121232 h 1528756"/>
                <a:gd name="connsiteX19" fmla="*/ 675327 w 2457499"/>
                <a:gd name="connsiteY19" fmla="*/ 1196699 h 1528756"/>
                <a:gd name="connsiteX20" fmla="*/ 580393 w 2457499"/>
                <a:gd name="connsiteY20" fmla="*/ 1276479 h 1528756"/>
                <a:gd name="connsiteX21" fmla="*/ 483301 w 2457499"/>
                <a:gd name="connsiteY21" fmla="*/ 1358415 h 1528756"/>
                <a:gd name="connsiteX22" fmla="*/ 392682 w 2457499"/>
                <a:gd name="connsiteY22" fmla="*/ 1442508 h 1528756"/>
                <a:gd name="connsiteX23" fmla="*/ 302063 w 2457499"/>
                <a:gd name="connsiteY23" fmla="*/ 1528756 h 1528756"/>
                <a:gd name="connsiteX24" fmla="*/ 0 w 2457499"/>
                <a:gd name="connsiteY24" fmla="*/ 1132013 h 1528756"/>
                <a:gd name="connsiteX25" fmla="*/ 107880 w 2457499"/>
                <a:gd name="connsiteY25" fmla="*/ 1037139 h 1528756"/>
                <a:gd name="connsiteX26" fmla="*/ 213602 w 2457499"/>
                <a:gd name="connsiteY26" fmla="*/ 946578 h 1528756"/>
                <a:gd name="connsiteX27" fmla="*/ 325797 w 2457499"/>
                <a:gd name="connsiteY27" fmla="*/ 858173 h 1528756"/>
                <a:gd name="connsiteX28" fmla="*/ 431519 w 2457499"/>
                <a:gd name="connsiteY28" fmla="*/ 778393 h 1528756"/>
                <a:gd name="connsiteX29" fmla="*/ 539399 w 2457499"/>
                <a:gd name="connsiteY29" fmla="*/ 698614 h 1528756"/>
                <a:gd name="connsiteX30" fmla="*/ 651593 w 2457499"/>
                <a:gd name="connsiteY30" fmla="*/ 627458 h 1528756"/>
                <a:gd name="connsiteX31" fmla="*/ 757315 w 2457499"/>
                <a:gd name="connsiteY31" fmla="*/ 560616 h 1528756"/>
                <a:gd name="connsiteX32" fmla="*/ 865195 w 2457499"/>
                <a:gd name="connsiteY32" fmla="*/ 498085 h 1528756"/>
                <a:gd name="connsiteX33" fmla="*/ 973075 w 2457499"/>
                <a:gd name="connsiteY33" fmla="*/ 437712 h 1528756"/>
                <a:gd name="connsiteX34" fmla="*/ 1083112 w 2457499"/>
                <a:gd name="connsiteY34" fmla="*/ 377337 h 1528756"/>
                <a:gd name="connsiteX35" fmla="*/ 1190992 w 2457499"/>
                <a:gd name="connsiteY35" fmla="*/ 325588 h 1528756"/>
                <a:gd name="connsiteX36" fmla="*/ 1298871 w 2457499"/>
                <a:gd name="connsiteY36" fmla="*/ 278152 h 1528756"/>
                <a:gd name="connsiteX37" fmla="*/ 1402436 w 2457499"/>
                <a:gd name="connsiteY37" fmla="*/ 235027 h 1528756"/>
                <a:gd name="connsiteX38" fmla="*/ 1508158 w 2457499"/>
                <a:gd name="connsiteY38" fmla="*/ 196215 h 1528756"/>
                <a:gd name="connsiteX39" fmla="*/ 1611722 w 2457499"/>
                <a:gd name="connsiteY39" fmla="*/ 159560 h 1528756"/>
                <a:gd name="connsiteX40" fmla="*/ 1719602 w 2457499"/>
                <a:gd name="connsiteY40" fmla="*/ 122904 h 1528756"/>
                <a:gd name="connsiteX41" fmla="*/ 1823166 w 2457499"/>
                <a:gd name="connsiteY41" fmla="*/ 97030 h 1528756"/>
                <a:gd name="connsiteX42" fmla="*/ 1922416 w 2457499"/>
                <a:gd name="connsiteY42" fmla="*/ 68999 h 1528756"/>
                <a:gd name="connsiteX43" fmla="*/ 2025980 w 2457499"/>
                <a:gd name="connsiteY43" fmla="*/ 47437 h 1528756"/>
                <a:gd name="connsiteX44" fmla="*/ 2125229 w 2457499"/>
                <a:gd name="connsiteY44" fmla="*/ 28031 h 1528756"/>
                <a:gd name="connsiteX45" fmla="*/ 2224479 w 2457499"/>
                <a:gd name="connsiteY45" fmla="*/ 12937 h 1528756"/>
                <a:gd name="connsiteX46" fmla="*/ 2319413 w 2457499"/>
                <a:gd name="connsiteY46" fmla="*/ 0 h 1528756"/>
                <a:gd name="connsiteX0" fmla="*/ 2319413 w 2362565"/>
                <a:gd name="connsiteY0" fmla="*/ 0 h 1528756"/>
                <a:gd name="connsiteX1" fmla="*/ 2362565 w 2362565"/>
                <a:gd name="connsiteY1" fmla="*/ 243652 h 1528756"/>
                <a:gd name="connsiteX2" fmla="*/ 2263315 w 2362565"/>
                <a:gd name="connsiteY2" fmla="*/ 273839 h 1528756"/>
                <a:gd name="connsiteX3" fmla="*/ 2164066 w 2362565"/>
                <a:gd name="connsiteY3" fmla="*/ 310495 h 1528756"/>
                <a:gd name="connsiteX4" fmla="*/ 2064817 w 2362565"/>
                <a:gd name="connsiteY4" fmla="*/ 349307 h 1528756"/>
                <a:gd name="connsiteX5" fmla="*/ 1965568 w 2362565"/>
                <a:gd name="connsiteY5" fmla="*/ 394587 h 1528756"/>
                <a:gd name="connsiteX6" fmla="*/ 1866318 w 2362565"/>
                <a:gd name="connsiteY6" fmla="*/ 437712 h 1528756"/>
                <a:gd name="connsiteX7" fmla="*/ 1767069 w 2362565"/>
                <a:gd name="connsiteY7" fmla="*/ 485148 h 1528756"/>
                <a:gd name="connsiteX8" fmla="*/ 1667820 w 2362565"/>
                <a:gd name="connsiteY8" fmla="*/ 536897 h 1528756"/>
                <a:gd name="connsiteX9" fmla="*/ 1564255 w 2362565"/>
                <a:gd name="connsiteY9" fmla="*/ 592959 h 1528756"/>
                <a:gd name="connsiteX10" fmla="*/ 1465006 w 2362565"/>
                <a:gd name="connsiteY10" fmla="*/ 649021 h 1528756"/>
                <a:gd name="connsiteX11" fmla="*/ 1361442 w 2362565"/>
                <a:gd name="connsiteY11" fmla="*/ 707238 h 1528756"/>
                <a:gd name="connsiteX12" fmla="*/ 1262192 w 2362565"/>
                <a:gd name="connsiteY12" fmla="*/ 771925 h 1528756"/>
                <a:gd name="connsiteX13" fmla="*/ 1162943 w 2362565"/>
                <a:gd name="connsiteY13" fmla="*/ 834455 h 1528756"/>
                <a:gd name="connsiteX14" fmla="*/ 1063694 w 2362565"/>
                <a:gd name="connsiteY14" fmla="*/ 901298 h 1528756"/>
                <a:gd name="connsiteX15" fmla="*/ 964444 w 2362565"/>
                <a:gd name="connsiteY15" fmla="*/ 974609 h 1528756"/>
                <a:gd name="connsiteX16" fmla="*/ 865195 w 2362565"/>
                <a:gd name="connsiteY16" fmla="*/ 1045764 h 1528756"/>
                <a:gd name="connsiteX17" fmla="*/ 770261 w 2362565"/>
                <a:gd name="connsiteY17" fmla="*/ 1121232 h 1528756"/>
                <a:gd name="connsiteX18" fmla="*/ 675327 w 2362565"/>
                <a:gd name="connsiteY18" fmla="*/ 1196699 h 1528756"/>
                <a:gd name="connsiteX19" fmla="*/ 580393 w 2362565"/>
                <a:gd name="connsiteY19" fmla="*/ 1276479 h 1528756"/>
                <a:gd name="connsiteX20" fmla="*/ 483301 w 2362565"/>
                <a:gd name="connsiteY20" fmla="*/ 1358415 h 1528756"/>
                <a:gd name="connsiteX21" fmla="*/ 392682 w 2362565"/>
                <a:gd name="connsiteY21" fmla="*/ 1442508 h 1528756"/>
                <a:gd name="connsiteX22" fmla="*/ 302063 w 2362565"/>
                <a:gd name="connsiteY22" fmla="*/ 1528756 h 1528756"/>
                <a:gd name="connsiteX23" fmla="*/ 0 w 2362565"/>
                <a:gd name="connsiteY23" fmla="*/ 1132013 h 1528756"/>
                <a:gd name="connsiteX24" fmla="*/ 107880 w 2362565"/>
                <a:gd name="connsiteY24" fmla="*/ 1037139 h 1528756"/>
                <a:gd name="connsiteX25" fmla="*/ 213602 w 2362565"/>
                <a:gd name="connsiteY25" fmla="*/ 946578 h 1528756"/>
                <a:gd name="connsiteX26" fmla="*/ 325797 w 2362565"/>
                <a:gd name="connsiteY26" fmla="*/ 858173 h 1528756"/>
                <a:gd name="connsiteX27" fmla="*/ 431519 w 2362565"/>
                <a:gd name="connsiteY27" fmla="*/ 778393 h 1528756"/>
                <a:gd name="connsiteX28" fmla="*/ 539399 w 2362565"/>
                <a:gd name="connsiteY28" fmla="*/ 698614 h 1528756"/>
                <a:gd name="connsiteX29" fmla="*/ 651593 w 2362565"/>
                <a:gd name="connsiteY29" fmla="*/ 627458 h 1528756"/>
                <a:gd name="connsiteX30" fmla="*/ 757315 w 2362565"/>
                <a:gd name="connsiteY30" fmla="*/ 560616 h 1528756"/>
                <a:gd name="connsiteX31" fmla="*/ 865195 w 2362565"/>
                <a:gd name="connsiteY31" fmla="*/ 498085 h 1528756"/>
                <a:gd name="connsiteX32" fmla="*/ 973075 w 2362565"/>
                <a:gd name="connsiteY32" fmla="*/ 437712 h 1528756"/>
                <a:gd name="connsiteX33" fmla="*/ 1083112 w 2362565"/>
                <a:gd name="connsiteY33" fmla="*/ 377337 h 1528756"/>
                <a:gd name="connsiteX34" fmla="*/ 1190992 w 2362565"/>
                <a:gd name="connsiteY34" fmla="*/ 325588 h 1528756"/>
                <a:gd name="connsiteX35" fmla="*/ 1298871 w 2362565"/>
                <a:gd name="connsiteY35" fmla="*/ 278152 h 1528756"/>
                <a:gd name="connsiteX36" fmla="*/ 1402436 w 2362565"/>
                <a:gd name="connsiteY36" fmla="*/ 235027 h 1528756"/>
                <a:gd name="connsiteX37" fmla="*/ 1508158 w 2362565"/>
                <a:gd name="connsiteY37" fmla="*/ 196215 h 1528756"/>
                <a:gd name="connsiteX38" fmla="*/ 1611722 w 2362565"/>
                <a:gd name="connsiteY38" fmla="*/ 159560 h 1528756"/>
                <a:gd name="connsiteX39" fmla="*/ 1719602 w 2362565"/>
                <a:gd name="connsiteY39" fmla="*/ 122904 h 1528756"/>
                <a:gd name="connsiteX40" fmla="*/ 1823166 w 2362565"/>
                <a:gd name="connsiteY40" fmla="*/ 97030 h 1528756"/>
                <a:gd name="connsiteX41" fmla="*/ 1922416 w 2362565"/>
                <a:gd name="connsiteY41" fmla="*/ 68999 h 1528756"/>
                <a:gd name="connsiteX42" fmla="*/ 2025980 w 2362565"/>
                <a:gd name="connsiteY42" fmla="*/ 47437 h 1528756"/>
                <a:gd name="connsiteX43" fmla="*/ 2125229 w 2362565"/>
                <a:gd name="connsiteY43" fmla="*/ 28031 h 1528756"/>
                <a:gd name="connsiteX44" fmla="*/ 2224479 w 2362565"/>
                <a:gd name="connsiteY44" fmla="*/ 12937 h 1528756"/>
                <a:gd name="connsiteX45" fmla="*/ 2319413 w 2362565"/>
                <a:gd name="connsiteY45" fmla="*/ 0 h 1528756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63315 w 2362565"/>
                <a:gd name="connsiteY2" fmla="*/ 271458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362565"/>
                <a:gd name="connsiteY0" fmla="*/ 0 h 1526375"/>
                <a:gd name="connsiteX1" fmla="*/ 2362565 w 2362565"/>
                <a:gd name="connsiteY1" fmla="*/ 241271 h 1526375"/>
                <a:gd name="connsiteX2" fmla="*/ 2289509 w 2362565"/>
                <a:gd name="connsiteY2" fmla="*/ 261933 h 1526375"/>
                <a:gd name="connsiteX3" fmla="*/ 2164066 w 2362565"/>
                <a:gd name="connsiteY3" fmla="*/ 308114 h 1526375"/>
                <a:gd name="connsiteX4" fmla="*/ 2064817 w 2362565"/>
                <a:gd name="connsiteY4" fmla="*/ 346926 h 1526375"/>
                <a:gd name="connsiteX5" fmla="*/ 1965568 w 2362565"/>
                <a:gd name="connsiteY5" fmla="*/ 392206 h 1526375"/>
                <a:gd name="connsiteX6" fmla="*/ 1866318 w 2362565"/>
                <a:gd name="connsiteY6" fmla="*/ 435331 h 1526375"/>
                <a:gd name="connsiteX7" fmla="*/ 1767069 w 2362565"/>
                <a:gd name="connsiteY7" fmla="*/ 482767 h 1526375"/>
                <a:gd name="connsiteX8" fmla="*/ 1667820 w 2362565"/>
                <a:gd name="connsiteY8" fmla="*/ 534516 h 1526375"/>
                <a:gd name="connsiteX9" fmla="*/ 1564255 w 2362565"/>
                <a:gd name="connsiteY9" fmla="*/ 590578 h 1526375"/>
                <a:gd name="connsiteX10" fmla="*/ 1465006 w 2362565"/>
                <a:gd name="connsiteY10" fmla="*/ 646640 h 1526375"/>
                <a:gd name="connsiteX11" fmla="*/ 1361442 w 2362565"/>
                <a:gd name="connsiteY11" fmla="*/ 704857 h 1526375"/>
                <a:gd name="connsiteX12" fmla="*/ 1262192 w 2362565"/>
                <a:gd name="connsiteY12" fmla="*/ 769544 h 1526375"/>
                <a:gd name="connsiteX13" fmla="*/ 1162943 w 2362565"/>
                <a:gd name="connsiteY13" fmla="*/ 832074 h 1526375"/>
                <a:gd name="connsiteX14" fmla="*/ 1063694 w 2362565"/>
                <a:gd name="connsiteY14" fmla="*/ 898917 h 1526375"/>
                <a:gd name="connsiteX15" fmla="*/ 964444 w 2362565"/>
                <a:gd name="connsiteY15" fmla="*/ 972228 h 1526375"/>
                <a:gd name="connsiteX16" fmla="*/ 865195 w 2362565"/>
                <a:gd name="connsiteY16" fmla="*/ 1043383 h 1526375"/>
                <a:gd name="connsiteX17" fmla="*/ 770261 w 2362565"/>
                <a:gd name="connsiteY17" fmla="*/ 1118851 h 1526375"/>
                <a:gd name="connsiteX18" fmla="*/ 675327 w 2362565"/>
                <a:gd name="connsiteY18" fmla="*/ 1194318 h 1526375"/>
                <a:gd name="connsiteX19" fmla="*/ 580393 w 2362565"/>
                <a:gd name="connsiteY19" fmla="*/ 1274098 h 1526375"/>
                <a:gd name="connsiteX20" fmla="*/ 483301 w 2362565"/>
                <a:gd name="connsiteY20" fmla="*/ 1356034 h 1526375"/>
                <a:gd name="connsiteX21" fmla="*/ 392682 w 2362565"/>
                <a:gd name="connsiteY21" fmla="*/ 1440127 h 1526375"/>
                <a:gd name="connsiteX22" fmla="*/ 302063 w 2362565"/>
                <a:gd name="connsiteY22" fmla="*/ 1526375 h 1526375"/>
                <a:gd name="connsiteX23" fmla="*/ 0 w 2362565"/>
                <a:gd name="connsiteY23" fmla="*/ 1129632 h 1526375"/>
                <a:gd name="connsiteX24" fmla="*/ 107880 w 2362565"/>
                <a:gd name="connsiteY24" fmla="*/ 1034758 h 1526375"/>
                <a:gd name="connsiteX25" fmla="*/ 213602 w 2362565"/>
                <a:gd name="connsiteY25" fmla="*/ 944197 h 1526375"/>
                <a:gd name="connsiteX26" fmla="*/ 325797 w 2362565"/>
                <a:gd name="connsiteY26" fmla="*/ 855792 h 1526375"/>
                <a:gd name="connsiteX27" fmla="*/ 431519 w 2362565"/>
                <a:gd name="connsiteY27" fmla="*/ 776012 h 1526375"/>
                <a:gd name="connsiteX28" fmla="*/ 539399 w 2362565"/>
                <a:gd name="connsiteY28" fmla="*/ 696233 h 1526375"/>
                <a:gd name="connsiteX29" fmla="*/ 651593 w 2362565"/>
                <a:gd name="connsiteY29" fmla="*/ 625077 h 1526375"/>
                <a:gd name="connsiteX30" fmla="*/ 757315 w 2362565"/>
                <a:gd name="connsiteY30" fmla="*/ 558235 h 1526375"/>
                <a:gd name="connsiteX31" fmla="*/ 865195 w 2362565"/>
                <a:gd name="connsiteY31" fmla="*/ 495704 h 1526375"/>
                <a:gd name="connsiteX32" fmla="*/ 973075 w 2362565"/>
                <a:gd name="connsiteY32" fmla="*/ 435331 h 1526375"/>
                <a:gd name="connsiteX33" fmla="*/ 1083112 w 2362565"/>
                <a:gd name="connsiteY33" fmla="*/ 374956 h 1526375"/>
                <a:gd name="connsiteX34" fmla="*/ 1190992 w 2362565"/>
                <a:gd name="connsiteY34" fmla="*/ 323207 h 1526375"/>
                <a:gd name="connsiteX35" fmla="*/ 1298871 w 2362565"/>
                <a:gd name="connsiteY35" fmla="*/ 275771 h 1526375"/>
                <a:gd name="connsiteX36" fmla="*/ 1402436 w 2362565"/>
                <a:gd name="connsiteY36" fmla="*/ 232646 h 1526375"/>
                <a:gd name="connsiteX37" fmla="*/ 1508158 w 2362565"/>
                <a:gd name="connsiteY37" fmla="*/ 193834 h 1526375"/>
                <a:gd name="connsiteX38" fmla="*/ 1611722 w 2362565"/>
                <a:gd name="connsiteY38" fmla="*/ 157179 h 1526375"/>
                <a:gd name="connsiteX39" fmla="*/ 1719602 w 2362565"/>
                <a:gd name="connsiteY39" fmla="*/ 120523 h 1526375"/>
                <a:gd name="connsiteX40" fmla="*/ 1823166 w 2362565"/>
                <a:gd name="connsiteY40" fmla="*/ 94649 h 1526375"/>
                <a:gd name="connsiteX41" fmla="*/ 1922416 w 2362565"/>
                <a:gd name="connsiteY41" fmla="*/ 66618 h 1526375"/>
                <a:gd name="connsiteX42" fmla="*/ 2025980 w 2362565"/>
                <a:gd name="connsiteY42" fmla="*/ 45056 h 1526375"/>
                <a:gd name="connsiteX43" fmla="*/ 2125229 w 2362565"/>
                <a:gd name="connsiteY43" fmla="*/ 25650 h 1526375"/>
                <a:gd name="connsiteX44" fmla="*/ 2224479 w 2362565"/>
                <a:gd name="connsiteY44" fmla="*/ 10556 h 1526375"/>
                <a:gd name="connsiteX45" fmla="*/ 2288457 w 2362565"/>
                <a:gd name="connsiteY45" fmla="*/ 0 h 1526375"/>
                <a:gd name="connsiteX0" fmla="*/ 2288457 w 2289509"/>
                <a:gd name="connsiteY0" fmla="*/ 0 h 1526375"/>
                <a:gd name="connsiteX1" fmla="*/ 2289509 w 2289509"/>
                <a:gd name="connsiteY1" fmla="*/ 261933 h 1526375"/>
                <a:gd name="connsiteX2" fmla="*/ 2164066 w 2289509"/>
                <a:gd name="connsiteY2" fmla="*/ 308114 h 1526375"/>
                <a:gd name="connsiteX3" fmla="*/ 2064817 w 2289509"/>
                <a:gd name="connsiteY3" fmla="*/ 346926 h 1526375"/>
                <a:gd name="connsiteX4" fmla="*/ 1965568 w 2289509"/>
                <a:gd name="connsiteY4" fmla="*/ 392206 h 1526375"/>
                <a:gd name="connsiteX5" fmla="*/ 1866318 w 2289509"/>
                <a:gd name="connsiteY5" fmla="*/ 435331 h 1526375"/>
                <a:gd name="connsiteX6" fmla="*/ 1767069 w 2289509"/>
                <a:gd name="connsiteY6" fmla="*/ 482767 h 1526375"/>
                <a:gd name="connsiteX7" fmla="*/ 1667820 w 2289509"/>
                <a:gd name="connsiteY7" fmla="*/ 534516 h 1526375"/>
                <a:gd name="connsiteX8" fmla="*/ 1564255 w 2289509"/>
                <a:gd name="connsiteY8" fmla="*/ 590578 h 1526375"/>
                <a:gd name="connsiteX9" fmla="*/ 1465006 w 2289509"/>
                <a:gd name="connsiteY9" fmla="*/ 646640 h 1526375"/>
                <a:gd name="connsiteX10" fmla="*/ 1361442 w 2289509"/>
                <a:gd name="connsiteY10" fmla="*/ 704857 h 1526375"/>
                <a:gd name="connsiteX11" fmla="*/ 1262192 w 2289509"/>
                <a:gd name="connsiteY11" fmla="*/ 769544 h 1526375"/>
                <a:gd name="connsiteX12" fmla="*/ 1162943 w 2289509"/>
                <a:gd name="connsiteY12" fmla="*/ 832074 h 1526375"/>
                <a:gd name="connsiteX13" fmla="*/ 1063694 w 2289509"/>
                <a:gd name="connsiteY13" fmla="*/ 898917 h 1526375"/>
                <a:gd name="connsiteX14" fmla="*/ 964444 w 2289509"/>
                <a:gd name="connsiteY14" fmla="*/ 972228 h 1526375"/>
                <a:gd name="connsiteX15" fmla="*/ 865195 w 2289509"/>
                <a:gd name="connsiteY15" fmla="*/ 1043383 h 1526375"/>
                <a:gd name="connsiteX16" fmla="*/ 770261 w 2289509"/>
                <a:gd name="connsiteY16" fmla="*/ 1118851 h 1526375"/>
                <a:gd name="connsiteX17" fmla="*/ 675327 w 2289509"/>
                <a:gd name="connsiteY17" fmla="*/ 1194318 h 1526375"/>
                <a:gd name="connsiteX18" fmla="*/ 580393 w 2289509"/>
                <a:gd name="connsiteY18" fmla="*/ 1274098 h 1526375"/>
                <a:gd name="connsiteX19" fmla="*/ 483301 w 2289509"/>
                <a:gd name="connsiteY19" fmla="*/ 1356034 h 1526375"/>
                <a:gd name="connsiteX20" fmla="*/ 392682 w 2289509"/>
                <a:gd name="connsiteY20" fmla="*/ 1440127 h 1526375"/>
                <a:gd name="connsiteX21" fmla="*/ 302063 w 2289509"/>
                <a:gd name="connsiteY21" fmla="*/ 1526375 h 1526375"/>
                <a:gd name="connsiteX22" fmla="*/ 0 w 2289509"/>
                <a:gd name="connsiteY22" fmla="*/ 1129632 h 1526375"/>
                <a:gd name="connsiteX23" fmla="*/ 107880 w 2289509"/>
                <a:gd name="connsiteY23" fmla="*/ 1034758 h 1526375"/>
                <a:gd name="connsiteX24" fmla="*/ 213602 w 2289509"/>
                <a:gd name="connsiteY24" fmla="*/ 944197 h 1526375"/>
                <a:gd name="connsiteX25" fmla="*/ 325797 w 2289509"/>
                <a:gd name="connsiteY25" fmla="*/ 855792 h 1526375"/>
                <a:gd name="connsiteX26" fmla="*/ 431519 w 2289509"/>
                <a:gd name="connsiteY26" fmla="*/ 776012 h 1526375"/>
                <a:gd name="connsiteX27" fmla="*/ 539399 w 2289509"/>
                <a:gd name="connsiteY27" fmla="*/ 696233 h 1526375"/>
                <a:gd name="connsiteX28" fmla="*/ 651593 w 2289509"/>
                <a:gd name="connsiteY28" fmla="*/ 625077 h 1526375"/>
                <a:gd name="connsiteX29" fmla="*/ 757315 w 2289509"/>
                <a:gd name="connsiteY29" fmla="*/ 558235 h 1526375"/>
                <a:gd name="connsiteX30" fmla="*/ 865195 w 2289509"/>
                <a:gd name="connsiteY30" fmla="*/ 495704 h 1526375"/>
                <a:gd name="connsiteX31" fmla="*/ 973075 w 2289509"/>
                <a:gd name="connsiteY31" fmla="*/ 435331 h 1526375"/>
                <a:gd name="connsiteX32" fmla="*/ 1083112 w 2289509"/>
                <a:gd name="connsiteY32" fmla="*/ 374956 h 1526375"/>
                <a:gd name="connsiteX33" fmla="*/ 1190992 w 2289509"/>
                <a:gd name="connsiteY33" fmla="*/ 323207 h 1526375"/>
                <a:gd name="connsiteX34" fmla="*/ 1298871 w 2289509"/>
                <a:gd name="connsiteY34" fmla="*/ 275771 h 1526375"/>
                <a:gd name="connsiteX35" fmla="*/ 1402436 w 2289509"/>
                <a:gd name="connsiteY35" fmla="*/ 232646 h 1526375"/>
                <a:gd name="connsiteX36" fmla="*/ 1508158 w 2289509"/>
                <a:gd name="connsiteY36" fmla="*/ 193834 h 1526375"/>
                <a:gd name="connsiteX37" fmla="*/ 1611722 w 2289509"/>
                <a:gd name="connsiteY37" fmla="*/ 157179 h 1526375"/>
                <a:gd name="connsiteX38" fmla="*/ 1719602 w 2289509"/>
                <a:gd name="connsiteY38" fmla="*/ 120523 h 1526375"/>
                <a:gd name="connsiteX39" fmla="*/ 1823166 w 2289509"/>
                <a:gd name="connsiteY39" fmla="*/ 94649 h 1526375"/>
                <a:gd name="connsiteX40" fmla="*/ 1922416 w 2289509"/>
                <a:gd name="connsiteY40" fmla="*/ 66618 h 1526375"/>
                <a:gd name="connsiteX41" fmla="*/ 2025980 w 2289509"/>
                <a:gd name="connsiteY41" fmla="*/ 45056 h 1526375"/>
                <a:gd name="connsiteX42" fmla="*/ 2125229 w 2289509"/>
                <a:gd name="connsiteY42" fmla="*/ 25650 h 1526375"/>
                <a:gd name="connsiteX43" fmla="*/ 2224479 w 2289509"/>
                <a:gd name="connsiteY43" fmla="*/ 10556 h 1526375"/>
                <a:gd name="connsiteX44" fmla="*/ 2288457 w 2289509"/>
                <a:gd name="connsiteY44" fmla="*/ 0 h 152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289509" h="1526375">
                  <a:moveTo>
                    <a:pt x="2288457" y="0"/>
                  </a:moveTo>
                  <a:cubicBezTo>
                    <a:pt x="2288808" y="87311"/>
                    <a:pt x="2289158" y="174622"/>
                    <a:pt x="2289509" y="261933"/>
                  </a:cubicBezTo>
                  <a:lnTo>
                    <a:pt x="2164066" y="308114"/>
                  </a:lnTo>
                  <a:lnTo>
                    <a:pt x="2064817" y="346926"/>
                  </a:lnTo>
                  <a:lnTo>
                    <a:pt x="1965568" y="392206"/>
                  </a:lnTo>
                  <a:lnTo>
                    <a:pt x="1866318" y="435331"/>
                  </a:lnTo>
                  <a:lnTo>
                    <a:pt x="1767069" y="482767"/>
                  </a:lnTo>
                  <a:lnTo>
                    <a:pt x="1667820" y="534516"/>
                  </a:lnTo>
                  <a:lnTo>
                    <a:pt x="1564255" y="590578"/>
                  </a:lnTo>
                  <a:lnTo>
                    <a:pt x="1465006" y="646640"/>
                  </a:lnTo>
                  <a:lnTo>
                    <a:pt x="1361442" y="704857"/>
                  </a:lnTo>
                  <a:lnTo>
                    <a:pt x="1262192" y="769544"/>
                  </a:lnTo>
                  <a:lnTo>
                    <a:pt x="1162943" y="832074"/>
                  </a:lnTo>
                  <a:lnTo>
                    <a:pt x="1063694" y="898917"/>
                  </a:lnTo>
                  <a:lnTo>
                    <a:pt x="964444" y="972228"/>
                  </a:lnTo>
                  <a:lnTo>
                    <a:pt x="865195" y="1043383"/>
                  </a:lnTo>
                  <a:lnTo>
                    <a:pt x="770261" y="1118851"/>
                  </a:lnTo>
                  <a:lnTo>
                    <a:pt x="675327" y="1194318"/>
                  </a:lnTo>
                  <a:lnTo>
                    <a:pt x="580393" y="1274098"/>
                  </a:lnTo>
                  <a:lnTo>
                    <a:pt x="483301" y="1356034"/>
                  </a:lnTo>
                  <a:lnTo>
                    <a:pt x="392682" y="1440127"/>
                  </a:lnTo>
                  <a:lnTo>
                    <a:pt x="302063" y="1526375"/>
                  </a:lnTo>
                  <a:lnTo>
                    <a:pt x="0" y="1129632"/>
                  </a:lnTo>
                  <a:lnTo>
                    <a:pt x="107880" y="1034758"/>
                  </a:lnTo>
                  <a:lnTo>
                    <a:pt x="213602" y="944197"/>
                  </a:lnTo>
                  <a:lnTo>
                    <a:pt x="325797" y="855792"/>
                  </a:lnTo>
                  <a:lnTo>
                    <a:pt x="431519" y="776012"/>
                  </a:lnTo>
                  <a:lnTo>
                    <a:pt x="539399" y="696233"/>
                  </a:lnTo>
                  <a:lnTo>
                    <a:pt x="651593" y="625077"/>
                  </a:lnTo>
                  <a:lnTo>
                    <a:pt x="757315" y="558235"/>
                  </a:lnTo>
                  <a:lnTo>
                    <a:pt x="865195" y="495704"/>
                  </a:lnTo>
                  <a:lnTo>
                    <a:pt x="973075" y="435331"/>
                  </a:lnTo>
                  <a:lnTo>
                    <a:pt x="1083112" y="374956"/>
                  </a:lnTo>
                  <a:lnTo>
                    <a:pt x="1190992" y="323207"/>
                  </a:lnTo>
                  <a:lnTo>
                    <a:pt x="1298871" y="275771"/>
                  </a:lnTo>
                  <a:lnTo>
                    <a:pt x="1402436" y="232646"/>
                  </a:lnTo>
                  <a:lnTo>
                    <a:pt x="1508158" y="193834"/>
                  </a:lnTo>
                  <a:lnTo>
                    <a:pt x="1611722" y="157179"/>
                  </a:lnTo>
                  <a:lnTo>
                    <a:pt x="1719602" y="120523"/>
                  </a:lnTo>
                  <a:lnTo>
                    <a:pt x="1823166" y="94649"/>
                  </a:lnTo>
                  <a:lnTo>
                    <a:pt x="1922416" y="66618"/>
                  </a:lnTo>
                  <a:lnTo>
                    <a:pt x="2025980" y="45056"/>
                  </a:lnTo>
                  <a:lnTo>
                    <a:pt x="2125229" y="25650"/>
                  </a:lnTo>
                  <a:lnTo>
                    <a:pt x="2224479" y="10556"/>
                  </a:lnTo>
                  <a:lnTo>
                    <a:pt x="2288457" y="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>
                <a:latin typeface="+mn-lt"/>
                <a:cs typeface="+mn-cs"/>
              </a:endParaRPr>
            </a:p>
          </p:txBody>
        </p:sp>
      </p:grpSp>
      <p:sp>
        <p:nvSpPr>
          <p:cNvPr id="14" name="Rectangle 11"/>
          <p:cNvSpPr>
            <a:spLocks noChangeArrowheads="1"/>
          </p:cNvSpPr>
          <p:nvPr userDrawn="1"/>
        </p:nvSpPr>
        <p:spPr bwMode="auto">
          <a:xfrm>
            <a:off x="0" y="2996952"/>
            <a:ext cx="9144000" cy="1175545"/>
          </a:xfrm>
          <a:prstGeom prst="rect">
            <a:avLst/>
          </a:prstGeom>
          <a:solidFill>
            <a:schemeClr val="bg2"/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endParaRPr lang="pt-BR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9750" y="3272318"/>
            <a:ext cx="8097838" cy="762000"/>
          </a:xfrm>
        </p:spPr>
        <p:txBody>
          <a:bodyPr/>
          <a:lstStyle>
            <a:lvl1pPr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8" y="4289354"/>
            <a:ext cx="8116889" cy="382399"/>
          </a:xfrm>
        </p:spPr>
        <p:txBody>
          <a:bodyPr/>
          <a:lstStyle>
            <a:lvl1pPr>
              <a:buNone/>
              <a:defRPr sz="24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539750" y="4671753"/>
            <a:ext cx="8116889" cy="382399"/>
          </a:xfrm>
        </p:spPr>
        <p:txBody>
          <a:bodyPr/>
          <a:lstStyle>
            <a:lvl1pPr>
              <a:buNone/>
              <a:defRPr sz="20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Date</a:t>
            </a:r>
            <a:endParaRPr lang="pt-BR" dirty="0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36200" y="548316"/>
            <a:ext cx="2544761" cy="851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987700"/>
            <a:ext cx="8116889" cy="259209"/>
          </a:xfrm>
        </p:spPr>
        <p:txBody>
          <a:bodyPr/>
          <a:lstStyle>
            <a:lvl1pPr>
              <a:buNone/>
              <a:defRPr sz="16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8097838" cy="4530725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987700"/>
            <a:ext cx="8116889" cy="259209"/>
          </a:xfrm>
        </p:spPr>
        <p:txBody>
          <a:bodyPr/>
          <a:lstStyle>
            <a:lvl1pPr>
              <a:buNone/>
              <a:defRPr sz="16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4041775" cy="4530725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614863" y="1416050"/>
            <a:ext cx="4041775" cy="4530725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987700"/>
            <a:ext cx="8116889" cy="259209"/>
          </a:xfrm>
        </p:spPr>
        <p:txBody>
          <a:bodyPr/>
          <a:lstStyle>
            <a:lvl1pPr>
              <a:buNone/>
              <a:defRPr sz="16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2535959" cy="4530725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3313545" y="1416050"/>
            <a:ext cx="2535959" cy="4530725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6120680" y="1416050"/>
            <a:ext cx="2535959" cy="4530725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50" y="987700"/>
            <a:ext cx="8116889" cy="259209"/>
          </a:xfrm>
        </p:spPr>
        <p:txBody>
          <a:bodyPr/>
          <a:lstStyle>
            <a:lvl1pPr>
              <a:buNone/>
              <a:defRPr sz="16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4041775" cy="2033731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614863" y="1416050"/>
            <a:ext cx="4041775" cy="2033731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539751" y="3913044"/>
            <a:ext cx="4041775" cy="2033731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4864" y="3913044"/>
            <a:ext cx="4041775" cy="2033731"/>
          </a:xfrm>
        </p:spPr>
        <p:txBody>
          <a:bodyPr/>
          <a:lstStyle>
            <a:lvl1pPr>
              <a:defRPr sz="1400">
                <a:solidFill>
                  <a:srgbClr val="333333"/>
                </a:solidFill>
              </a:defRPr>
            </a:lvl1pPr>
            <a:lvl2pPr>
              <a:defRPr sz="1400">
                <a:solidFill>
                  <a:srgbClr val="333333"/>
                </a:solidFill>
              </a:defRPr>
            </a:lvl2pPr>
            <a:lvl3pPr>
              <a:defRPr sz="1200">
                <a:solidFill>
                  <a:srgbClr val="333333"/>
                </a:solidFill>
              </a:defRPr>
            </a:lvl3pPr>
            <a:lvl4pPr>
              <a:defRPr sz="1200">
                <a:solidFill>
                  <a:srgbClr val="333333"/>
                </a:solidFill>
              </a:defRPr>
            </a:lvl4pPr>
            <a:lvl5pPr>
              <a:defRPr sz="1100"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sor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1"/>
          <p:cNvSpPr>
            <a:spLocks noChangeArrowheads="1"/>
          </p:cNvSpPr>
          <p:nvPr userDrawn="1"/>
        </p:nvSpPr>
        <p:spPr bwMode="auto">
          <a:xfrm>
            <a:off x="0" y="2996952"/>
            <a:ext cx="9144000" cy="1175545"/>
          </a:xfrm>
          <a:prstGeom prst="rect">
            <a:avLst/>
          </a:prstGeom>
          <a:solidFill>
            <a:srgbClr val="00447C"/>
          </a:solidFill>
          <a:ln w="12700" algn="ctr">
            <a:noFill/>
            <a:miter lim="800000"/>
            <a:headEnd/>
            <a:tailEnd/>
          </a:ln>
        </p:spPr>
        <p:txBody>
          <a:bodyPr wrap="none" lIns="0" tIns="0" rIns="0" bIns="0" anchor="ctr"/>
          <a:lstStyle/>
          <a:p>
            <a:endParaRPr lang="pt-BR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539750" y="3272318"/>
            <a:ext cx="8097838" cy="762000"/>
          </a:xfrm>
        </p:spPr>
        <p:txBody>
          <a:bodyPr/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8" y="4289354"/>
            <a:ext cx="8116889" cy="788987"/>
          </a:xfrm>
        </p:spPr>
        <p:txBody>
          <a:bodyPr/>
          <a:lstStyle>
            <a:lvl1pPr>
              <a:buNone/>
              <a:defRPr sz="2000">
                <a:solidFill>
                  <a:srgbClr val="007EC0"/>
                </a:solidFill>
              </a:defRPr>
            </a:lvl1pPr>
          </a:lstStyle>
          <a:p>
            <a:pPr lvl="0"/>
            <a:r>
              <a:rPr lang="en-US" dirty="0"/>
              <a:t>Click to edit Master Subtitle styles</a:t>
            </a:r>
            <a:endParaRPr lang="pt-BR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36200" y="548316"/>
            <a:ext cx="2544761" cy="851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udo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9750" y="1416050"/>
            <a:ext cx="8097838" cy="4530725"/>
          </a:xfrm>
        </p:spPr>
        <p:txBody>
          <a:bodyPr/>
          <a:lstStyle>
            <a:lvl1pPr>
              <a:defRPr>
                <a:solidFill>
                  <a:srgbClr val="333333"/>
                </a:solidFill>
              </a:defRPr>
            </a:lvl1pPr>
            <a:lvl2pPr>
              <a:defRPr>
                <a:solidFill>
                  <a:srgbClr val="333333"/>
                </a:solidFill>
              </a:defRPr>
            </a:lvl2pPr>
            <a:lvl3pPr>
              <a:defRPr>
                <a:solidFill>
                  <a:srgbClr val="333333"/>
                </a:solidFill>
              </a:defRPr>
            </a:lvl3pPr>
            <a:lvl4pPr>
              <a:defRPr>
                <a:solidFill>
                  <a:srgbClr val="333333"/>
                </a:solidFill>
              </a:defRPr>
            </a:lvl4pPr>
            <a:lvl5pPr>
              <a:defRPr>
                <a:solidFill>
                  <a:srgbClr val="333333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63500"/>
            <a:ext cx="8097838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403350"/>
            <a:ext cx="8097838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539750" y="935038"/>
            <a:ext cx="8097838" cy="0"/>
          </a:xfrm>
          <a:prstGeom prst="line">
            <a:avLst/>
          </a:prstGeom>
          <a:noFill/>
          <a:ln w="12700">
            <a:solidFill>
              <a:schemeClr val="bg2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5"/>
          <p:cNvSpPr txBox="1">
            <a:spLocks noGrp="1"/>
          </p:cNvSpPr>
          <p:nvPr userDrawn="1">
            <p:custDataLst>
              <p:tags r:id="rId12"/>
            </p:custDataLst>
          </p:nvPr>
        </p:nvSpPr>
        <p:spPr bwMode="auto">
          <a:xfrm>
            <a:off x="8240713" y="6423025"/>
            <a:ext cx="396875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 algn="r" defTabSz="1006375" eaLnBrk="1" hangingPunct="1">
              <a:buClrTx/>
              <a:buFontTx/>
              <a:buNone/>
              <a:defRPr/>
            </a:pPr>
            <a:fld id="{C19A8275-F4EF-46A8-8743-E28548654E46}" type="slidenum">
              <a:rPr lang="pt-BR" sz="900">
                <a:solidFill>
                  <a:srgbClr val="696A6C"/>
                </a:solidFill>
                <a:latin typeface="Calibri" pitchFamily="34" charset="0"/>
              </a:rPr>
              <a:pPr algn="r" defTabSz="1006375" eaLnBrk="1" hangingPunct="1">
                <a:buClrTx/>
                <a:buFontTx/>
                <a:buNone/>
                <a:defRPr/>
              </a:pPr>
              <a:t>‹#›</a:t>
            </a:fld>
            <a:endParaRPr lang="pt-BR" sz="900" dirty="0">
              <a:solidFill>
                <a:srgbClr val="696A6C"/>
              </a:solidFill>
              <a:latin typeface="Calibri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539750" y="6350956"/>
            <a:ext cx="1041400" cy="34866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61" r:id="rId3"/>
    <p:sldLayoutId id="2147483650" r:id="rId4"/>
    <p:sldLayoutId id="2147483658" r:id="rId5"/>
    <p:sldLayoutId id="2147483659" r:id="rId6"/>
    <p:sldLayoutId id="2147483662" r:id="rId7"/>
    <p:sldLayoutId id="2147483656" r:id="rId8"/>
    <p:sldLayoutId id="2147483652" r:id="rId9"/>
    <p:sldLayoutId id="2147483660" r:id="rId10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Calibri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chemeClr val="bg2"/>
          </a:solidFill>
          <a:latin typeface="Arial Narrow" pitchFamily="34" charset="0"/>
        </a:defRPr>
      </a:lvl9pPr>
    </p:titleStyle>
    <p:bodyStyle>
      <a:lvl1pPr marL="177800" indent="-177800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SzPct val="115000"/>
        <a:buFont typeface="Arial" pitchFamily="34" charset="0"/>
        <a:buChar char="•"/>
        <a:defRPr sz="1600">
          <a:solidFill>
            <a:srgbClr val="333333"/>
          </a:solidFill>
          <a:latin typeface="Calibri" pitchFamily="34" charset="0"/>
          <a:ea typeface="+mn-ea"/>
          <a:cs typeface="+mn-cs"/>
        </a:defRPr>
      </a:lvl1pPr>
      <a:lvl2pPr marL="542925" indent="-190500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Font typeface="Calibri" pitchFamily="34" charset="0"/>
        <a:buChar char="−"/>
        <a:defRPr sz="1600">
          <a:solidFill>
            <a:srgbClr val="333333"/>
          </a:solidFill>
          <a:latin typeface="Calibri" pitchFamily="34" charset="0"/>
        </a:defRPr>
      </a:lvl2pPr>
      <a:lvl3pPr marL="904875" indent="-190500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SzPct val="85000"/>
        <a:buFont typeface="Arial" pitchFamily="34" charset="0"/>
        <a:buChar char="•"/>
        <a:defRPr sz="1400">
          <a:solidFill>
            <a:srgbClr val="333333"/>
          </a:solidFill>
          <a:latin typeface="Calibri" pitchFamily="34" charset="0"/>
        </a:defRPr>
      </a:lvl3pPr>
      <a:lvl4pPr marL="1257300" indent="-180975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Font typeface="Calibri" pitchFamily="34" charset="0"/>
        <a:buChar char="−"/>
        <a:defRPr sz="1400">
          <a:solidFill>
            <a:srgbClr val="333333"/>
          </a:solidFill>
          <a:latin typeface="Calibri" pitchFamily="34" charset="0"/>
        </a:defRPr>
      </a:lvl4pPr>
      <a:lvl5pPr marL="1619250" indent="-180975" algn="l" defTabSz="885825" rtl="0" eaLnBrk="1" fontAlgn="base" hangingPunct="1">
        <a:spcBef>
          <a:spcPct val="0"/>
        </a:spcBef>
        <a:spcAft>
          <a:spcPct val="0"/>
        </a:spcAft>
        <a:buClr>
          <a:srgbClr val="007EC0"/>
        </a:buClr>
        <a:buSzPct val="115000"/>
        <a:buFont typeface="Arial" pitchFamily="34" charset="0"/>
        <a:buChar char="•"/>
        <a:defRPr sz="1200">
          <a:solidFill>
            <a:srgbClr val="333333"/>
          </a:solidFill>
          <a:latin typeface="Calibri" pitchFamily="34" charset="0"/>
        </a:defRPr>
      </a:lvl5pPr>
      <a:lvl6pPr marL="2076450" indent="-180975" algn="l" defTabSz="885825" rtl="0" eaLnBrk="1" fontAlgn="base" hangingPunct="1">
        <a:spcBef>
          <a:spcPct val="0"/>
        </a:spcBef>
        <a:spcAft>
          <a:spcPct val="0"/>
        </a:spcAft>
        <a:buClr>
          <a:schemeClr val="bg2"/>
        </a:buClr>
        <a:buSzPct val="115000"/>
        <a:buFont typeface="Arial Unicode MS" pitchFamily="34" charset="-128"/>
        <a:buChar char="•"/>
        <a:defRPr sz="1200">
          <a:solidFill>
            <a:schemeClr val="tx1"/>
          </a:solidFill>
          <a:latin typeface="+mn-lt"/>
        </a:defRPr>
      </a:lvl6pPr>
      <a:lvl7pPr marL="2533650" indent="-180975" algn="l" defTabSz="885825" rtl="0" eaLnBrk="1" fontAlgn="base" hangingPunct="1">
        <a:spcBef>
          <a:spcPct val="0"/>
        </a:spcBef>
        <a:spcAft>
          <a:spcPct val="0"/>
        </a:spcAft>
        <a:buClr>
          <a:schemeClr val="bg2"/>
        </a:buClr>
        <a:buSzPct val="115000"/>
        <a:buFont typeface="Arial Unicode MS" pitchFamily="34" charset="-128"/>
        <a:buChar char="•"/>
        <a:defRPr sz="1200">
          <a:solidFill>
            <a:schemeClr val="tx1"/>
          </a:solidFill>
          <a:latin typeface="+mn-lt"/>
        </a:defRPr>
      </a:lvl7pPr>
      <a:lvl8pPr marL="2990850" indent="-180975" algn="l" defTabSz="885825" rtl="0" eaLnBrk="1" fontAlgn="base" hangingPunct="1">
        <a:spcBef>
          <a:spcPct val="0"/>
        </a:spcBef>
        <a:spcAft>
          <a:spcPct val="0"/>
        </a:spcAft>
        <a:buClr>
          <a:schemeClr val="bg2"/>
        </a:buClr>
        <a:buSzPct val="115000"/>
        <a:buFont typeface="Arial Unicode MS" pitchFamily="34" charset="-128"/>
        <a:buChar char="•"/>
        <a:defRPr sz="1200">
          <a:solidFill>
            <a:schemeClr val="tx1"/>
          </a:solidFill>
          <a:latin typeface="+mn-lt"/>
        </a:defRPr>
      </a:lvl8pPr>
      <a:lvl9pPr marL="3448050" indent="-180975" algn="l" defTabSz="885825" rtl="0" eaLnBrk="1" fontAlgn="base" hangingPunct="1">
        <a:spcBef>
          <a:spcPct val="0"/>
        </a:spcBef>
        <a:spcAft>
          <a:spcPct val="0"/>
        </a:spcAft>
        <a:buClr>
          <a:schemeClr val="bg2"/>
        </a:buClr>
        <a:buSzPct val="115000"/>
        <a:buFont typeface="Arial Unicode MS" pitchFamily="34" charset="-128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5.wmf"/><Relationship Id="rId4" Type="http://schemas.openxmlformats.org/officeDocument/2006/relationships/image" Target="../media/image2.wmf"/><Relationship Id="rId9" Type="http://schemas.openxmlformats.org/officeDocument/2006/relationships/oleObject" Target="../embeddings/oleObject4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oleObject" Target="../embeddings/oleObject10.bin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12" Type="http://schemas.openxmlformats.org/officeDocument/2006/relationships/image" Target="../media/image10.wmf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12.wmf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wmf"/><Relationship Id="rId11" Type="http://schemas.openxmlformats.org/officeDocument/2006/relationships/oleObject" Target="../embeddings/oleObject9.bin"/><Relationship Id="rId5" Type="http://schemas.openxmlformats.org/officeDocument/2006/relationships/oleObject" Target="../embeddings/oleObject6.bin"/><Relationship Id="rId15" Type="http://schemas.openxmlformats.org/officeDocument/2006/relationships/oleObject" Target="../embeddings/oleObject11.bin"/><Relationship Id="rId10" Type="http://schemas.openxmlformats.org/officeDocument/2006/relationships/image" Target="../media/image9.wmf"/><Relationship Id="rId4" Type="http://schemas.openxmlformats.org/officeDocument/2006/relationships/image" Target="../media/image6.wmf"/><Relationship Id="rId9" Type="http://schemas.openxmlformats.org/officeDocument/2006/relationships/oleObject" Target="../embeddings/oleObject8.bin"/><Relationship Id="rId14" Type="http://schemas.openxmlformats.org/officeDocument/2006/relationships/image" Target="../media/image1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3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13" Type="http://schemas.openxmlformats.org/officeDocument/2006/relationships/oleObject" Target="../embeddings/oleObject19.bin"/><Relationship Id="rId3" Type="http://schemas.openxmlformats.org/officeDocument/2006/relationships/oleObject" Target="../embeddings/oleObject14.bin"/><Relationship Id="rId7" Type="http://schemas.openxmlformats.org/officeDocument/2006/relationships/oleObject" Target="../embeddings/oleObject16.bin"/><Relationship Id="rId12" Type="http://schemas.openxmlformats.org/officeDocument/2006/relationships/image" Target="../media/image19.w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1.wmf"/><Relationship Id="rId1" Type="http://schemas.openxmlformats.org/officeDocument/2006/relationships/vmlDrawing" Target="../drawings/vmlDrawing4.vml"/><Relationship Id="rId6" Type="http://schemas.openxmlformats.org/officeDocument/2006/relationships/image" Target="../media/image16.wmf"/><Relationship Id="rId11" Type="http://schemas.openxmlformats.org/officeDocument/2006/relationships/oleObject" Target="../embeddings/oleObject18.bin"/><Relationship Id="rId5" Type="http://schemas.openxmlformats.org/officeDocument/2006/relationships/oleObject" Target="../embeddings/oleObject15.bin"/><Relationship Id="rId15" Type="http://schemas.openxmlformats.org/officeDocument/2006/relationships/oleObject" Target="../embeddings/oleObject20.bin"/><Relationship Id="rId10" Type="http://schemas.openxmlformats.org/officeDocument/2006/relationships/image" Target="../media/image18.wmf"/><Relationship Id="rId4" Type="http://schemas.openxmlformats.org/officeDocument/2006/relationships/image" Target="../media/image15.wmf"/><Relationship Id="rId9" Type="http://schemas.openxmlformats.org/officeDocument/2006/relationships/oleObject" Target="../embeddings/oleObject17.bin"/><Relationship Id="rId14" Type="http://schemas.openxmlformats.org/officeDocument/2006/relationships/image" Target="../media/image20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wmf"/><Relationship Id="rId13" Type="http://schemas.openxmlformats.org/officeDocument/2006/relationships/oleObject" Target="../embeddings/oleObject26.bin"/><Relationship Id="rId18" Type="http://schemas.openxmlformats.org/officeDocument/2006/relationships/image" Target="../media/image29.wmf"/><Relationship Id="rId3" Type="http://schemas.openxmlformats.org/officeDocument/2006/relationships/oleObject" Target="../embeddings/oleObject21.bin"/><Relationship Id="rId7" Type="http://schemas.openxmlformats.org/officeDocument/2006/relationships/oleObject" Target="../embeddings/oleObject23.bin"/><Relationship Id="rId12" Type="http://schemas.openxmlformats.org/officeDocument/2006/relationships/image" Target="../media/image26.wmf"/><Relationship Id="rId17" Type="http://schemas.openxmlformats.org/officeDocument/2006/relationships/oleObject" Target="../embeddings/oleObject28.bin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28.wmf"/><Relationship Id="rId20" Type="http://schemas.openxmlformats.org/officeDocument/2006/relationships/image" Target="../media/image30.wmf"/><Relationship Id="rId1" Type="http://schemas.openxmlformats.org/officeDocument/2006/relationships/vmlDrawing" Target="../drawings/vmlDrawing5.vml"/><Relationship Id="rId6" Type="http://schemas.openxmlformats.org/officeDocument/2006/relationships/image" Target="../media/image23.wmf"/><Relationship Id="rId11" Type="http://schemas.openxmlformats.org/officeDocument/2006/relationships/oleObject" Target="../embeddings/oleObject25.bin"/><Relationship Id="rId5" Type="http://schemas.openxmlformats.org/officeDocument/2006/relationships/oleObject" Target="../embeddings/oleObject22.bin"/><Relationship Id="rId15" Type="http://schemas.openxmlformats.org/officeDocument/2006/relationships/oleObject" Target="../embeddings/oleObject27.bin"/><Relationship Id="rId10" Type="http://schemas.openxmlformats.org/officeDocument/2006/relationships/image" Target="../media/image25.wmf"/><Relationship Id="rId19" Type="http://schemas.openxmlformats.org/officeDocument/2006/relationships/oleObject" Target="../embeddings/oleObject29.bin"/><Relationship Id="rId4" Type="http://schemas.openxmlformats.org/officeDocument/2006/relationships/image" Target="../media/image22.wmf"/><Relationship Id="rId9" Type="http://schemas.openxmlformats.org/officeDocument/2006/relationships/oleObject" Target="../embeddings/oleObject24.bin"/><Relationship Id="rId14" Type="http://schemas.openxmlformats.org/officeDocument/2006/relationships/image" Target="../media/image27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On-boarding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Clearing </a:t>
            </a:r>
            <a:r>
              <a:rPr lang="pt-BR" b="1" dirty="0" err="1"/>
              <a:t>Broker</a:t>
            </a:r>
            <a:endParaRPr lang="pt-BR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Citibank Global Markets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/>
              <a:t>KYC </a:t>
            </a:r>
            <a:r>
              <a:rPr lang="pt-BR" dirty="0" err="1"/>
              <a:t>completed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/>
              <a:t>ETD </a:t>
            </a:r>
            <a:r>
              <a:rPr lang="pt-BR" dirty="0" err="1"/>
              <a:t>account</a:t>
            </a:r>
            <a:r>
              <a:rPr lang="pt-BR" dirty="0"/>
              <a:t> – </a:t>
            </a:r>
            <a:r>
              <a:rPr lang="pt-BR" dirty="0" err="1"/>
              <a:t>opened</a:t>
            </a:r>
            <a:r>
              <a:rPr lang="pt-BR" dirty="0"/>
              <a:t> (# 3619129A) and </a:t>
            </a:r>
            <a:r>
              <a:rPr lang="pt-BR" dirty="0" err="1"/>
              <a:t>SSIs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exchanged</a:t>
            </a:r>
            <a:r>
              <a:rPr lang="pt-BR" dirty="0"/>
              <a:t>;</a:t>
            </a:r>
          </a:p>
          <a:p>
            <a:pPr lvl="1"/>
            <a:endParaRPr lang="pt-BR" dirty="0"/>
          </a:p>
          <a:p>
            <a:endParaRPr lang="pt-BR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OTC Clearing – Documentation </a:t>
            </a:r>
            <a:r>
              <a:rPr lang="pt-BR" dirty="0" err="1"/>
              <a:t>sent</a:t>
            </a:r>
            <a:r>
              <a:rPr lang="pt-BR" dirty="0"/>
              <a:t>, </a:t>
            </a:r>
            <a:r>
              <a:rPr lang="pt-BR" dirty="0" err="1"/>
              <a:t>waiting</a:t>
            </a:r>
            <a:r>
              <a:rPr lang="pt-BR" dirty="0"/>
              <a:t> for Citibank </a:t>
            </a:r>
            <a:r>
              <a:rPr lang="pt-BR" dirty="0" err="1"/>
              <a:t>greenlight</a:t>
            </a:r>
            <a:r>
              <a:rPr lang="pt-BR" dirty="0"/>
              <a:t>;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 err="1">
                <a:solidFill>
                  <a:srgbClr val="007EC0"/>
                </a:solidFill>
              </a:rPr>
              <a:t>Contracts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sent</a:t>
            </a:r>
            <a:r>
              <a:rPr lang="pt-BR" dirty="0">
                <a:solidFill>
                  <a:srgbClr val="007EC0"/>
                </a:solidFill>
              </a:rPr>
              <a:t> for JPM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review</a:t>
            </a:r>
            <a:r>
              <a:rPr lang="pt-BR" dirty="0">
                <a:solidFill>
                  <a:srgbClr val="007EC0"/>
                </a:solidFill>
              </a:rPr>
              <a:t> and </a:t>
            </a:r>
            <a:r>
              <a:rPr lang="pt-BR" dirty="0" err="1">
                <a:solidFill>
                  <a:srgbClr val="007EC0"/>
                </a:solidFill>
              </a:rPr>
              <a:t>approve</a:t>
            </a:r>
            <a:r>
              <a:rPr lang="pt-BR" dirty="0">
                <a:solidFill>
                  <a:srgbClr val="007EC0"/>
                </a:solidFill>
              </a:rPr>
              <a:t>;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>
                <a:solidFill>
                  <a:srgbClr val="007EC0"/>
                </a:solidFill>
              </a:rPr>
              <a:t>JPM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set </a:t>
            </a:r>
            <a:r>
              <a:rPr lang="pt-BR" dirty="0" err="1">
                <a:solidFill>
                  <a:srgbClr val="007EC0"/>
                </a:solidFill>
              </a:rPr>
              <a:t>up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swift</a:t>
            </a:r>
            <a:r>
              <a:rPr lang="pt-BR" dirty="0">
                <a:solidFill>
                  <a:srgbClr val="007EC0"/>
                </a:solidFill>
              </a:rPr>
              <a:t> connection </a:t>
            </a:r>
            <a:r>
              <a:rPr lang="pt-BR" dirty="0" err="1">
                <a:solidFill>
                  <a:srgbClr val="007EC0"/>
                </a:solidFill>
              </a:rPr>
              <a:t>with</a:t>
            </a:r>
            <a:r>
              <a:rPr lang="pt-BR" dirty="0">
                <a:solidFill>
                  <a:srgbClr val="007EC0"/>
                </a:solidFill>
              </a:rPr>
              <a:t> Citibank.</a:t>
            </a:r>
          </a:p>
          <a:p>
            <a:endParaRPr lang="pt-BR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3824480"/>
              </p:ext>
            </p:extLst>
          </p:nvPr>
        </p:nvGraphicFramePr>
        <p:xfrm>
          <a:off x="686881" y="285921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3" name="Acrobat Document" showAsIcon="1" r:id="rId3" imgW="914400" imgH="771480" progId="AcroExch.Document.DC">
                  <p:embed/>
                </p:oleObj>
              </mc:Choice>
              <mc:Fallback>
                <p:oleObj name="Acrobat Document" showAsIcon="1" r:id="rId3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6881" y="285921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4424067"/>
              </p:ext>
            </p:extLst>
          </p:nvPr>
        </p:nvGraphicFramePr>
        <p:xfrm>
          <a:off x="686881" y="3973655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4" name="Worksheet" showAsIcon="1" r:id="rId5" imgW="914400" imgH="771480" progId="Excel.Sheet.12">
                  <p:embed/>
                </p:oleObj>
              </mc:Choice>
              <mc:Fallback>
                <p:oleObj name="Worksheet" showAsIcon="1" r:id="rId5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6881" y="3973655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678840"/>
              </p:ext>
            </p:extLst>
          </p:nvPr>
        </p:nvGraphicFramePr>
        <p:xfrm>
          <a:off x="2015899" y="285921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5" name="Acrobat Document" showAsIcon="1" r:id="rId7" imgW="914400" imgH="771480" progId="AcroExch.Document.DC">
                  <p:embed/>
                </p:oleObj>
              </mc:Choice>
              <mc:Fallback>
                <p:oleObj name="Acrobat Document" showAsIcon="1" r:id="rId7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15899" y="285921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0697616"/>
              </p:ext>
            </p:extLst>
          </p:nvPr>
        </p:nvGraphicFramePr>
        <p:xfrm>
          <a:off x="3344917" y="285921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6" name="Acrobat Document" showAsIcon="1" r:id="rId9" imgW="914400" imgH="771480" progId="AcroExch.Document.DC">
                  <p:embed/>
                </p:oleObj>
              </mc:Choice>
              <mc:Fallback>
                <p:oleObj name="Acrobat Document" showAsIcon="1" r:id="rId9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44917" y="285921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6203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On-boarding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Clearing </a:t>
            </a:r>
            <a:r>
              <a:rPr lang="pt-BR" b="1" dirty="0" err="1"/>
              <a:t>Broker</a:t>
            </a:r>
            <a:endParaRPr lang="pt-BR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UBS AG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/>
              <a:t>KYC </a:t>
            </a:r>
            <a:r>
              <a:rPr lang="pt-BR" dirty="0" err="1"/>
              <a:t>on-going</a:t>
            </a:r>
            <a:r>
              <a:rPr lang="pt-BR" dirty="0"/>
              <a:t> – </a:t>
            </a:r>
            <a:r>
              <a:rPr lang="pt-BR" dirty="0">
                <a:solidFill>
                  <a:srgbClr val="007EC0"/>
                </a:solidFill>
              </a:rPr>
              <a:t>UBS </a:t>
            </a:r>
            <a:r>
              <a:rPr lang="pt-BR" dirty="0" err="1">
                <a:solidFill>
                  <a:srgbClr val="007EC0"/>
                </a:solidFill>
              </a:rPr>
              <a:t>waiting</a:t>
            </a:r>
            <a:r>
              <a:rPr lang="pt-BR" dirty="0">
                <a:solidFill>
                  <a:srgbClr val="007EC0"/>
                </a:solidFill>
              </a:rPr>
              <a:t> for </a:t>
            </a:r>
            <a:r>
              <a:rPr lang="pt-BR" dirty="0" err="1">
                <a:solidFill>
                  <a:srgbClr val="007EC0"/>
                </a:solidFill>
              </a:rPr>
              <a:t>Official</a:t>
            </a:r>
            <a:r>
              <a:rPr lang="pt-BR" dirty="0">
                <a:solidFill>
                  <a:srgbClr val="007EC0"/>
                </a:solidFill>
              </a:rPr>
              <a:t> docs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be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approved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by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CSSF</a:t>
            </a:r>
            <a:r>
              <a:rPr lang="pt-BR" dirty="0">
                <a:solidFill>
                  <a:srgbClr val="007EC0"/>
                </a:solidFill>
              </a:rPr>
              <a:t>;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ETD and </a:t>
            </a:r>
            <a:r>
              <a:rPr lang="pt-BR" dirty="0" err="1"/>
              <a:t>PRT</a:t>
            </a:r>
            <a:r>
              <a:rPr lang="pt-BR" dirty="0"/>
              <a:t> – </a:t>
            </a:r>
            <a:r>
              <a:rPr lang="pt-BR" dirty="0">
                <a:solidFill>
                  <a:srgbClr val="007EC0"/>
                </a:solidFill>
              </a:rPr>
              <a:t>Martin Fagan </a:t>
            </a:r>
            <a:r>
              <a:rPr lang="pt-BR" dirty="0" err="1">
                <a:solidFill>
                  <a:srgbClr val="007EC0"/>
                </a:solidFill>
              </a:rPr>
              <a:t>checking</a:t>
            </a:r>
            <a:r>
              <a:rPr lang="pt-BR" dirty="0">
                <a:solidFill>
                  <a:srgbClr val="007EC0"/>
                </a:solidFill>
              </a:rPr>
              <a:t> docs;*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/>
          </a:p>
          <a:p>
            <a:pPr lvl="1"/>
            <a:endParaRPr lang="pt-BR" dirty="0"/>
          </a:p>
          <a:p>
            <a:endParaRPr lang="pt-BR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r>
              <a:rPr lang="pt-BR" dirty="0"/>
              <a:t>FX PB – </a:t>
            </a:r>
            <a:r>
              <a:rPr lang="pt-BR" dirty="0">
                <a:solidFill>
                  <a:srgbClr val="007EC0"/>
                </a:solidFill>
              </a:rPr>
              <a:t>Martin Fagan </a:t>
            </a:r>
            <a:r>
              <a:rPr lang="pt-BR" dirty="0" err="1">
                <a:solidFill>
                  <a:srgbClr val="007EC0"/>
                </a:solidFill>
              </a:rPr>
              <a:t>checking</a:t>
            </a:r>
            <a:r>
              <a:rPr lang="pt-BR" dirty="0">
                <a:solidFill>
                  <a:srgbClr val="007EC0"/>
                </a:solidFill>
              </a:rPr>
              <a:t> doc.** (Bill </a:t>
            </a:r>
            <a:r>
              <a:rPr lang="pt-BR" dirty="0" err="1">
                <a:solidFill>
                  <a:srgbClr val="007EC0"/>
                </a:solidFill>
              </a:rPr>
              <a:t>suggested</a:t>
            </a:r>
            <a:r>
              <a:rPr lang="pt-BR" dirty="0">
                <a:solidFill>
                  <a:srgbClr val="007EC0"/>
                </a:solidFill>
              </a:rPr>
              <a:t> for </a:t>
            </a:r>
            <a:r>
              <a:rPr lang="pt-BR" dirty="0" err="1">
                <a:solidFill>
                  <a:srgbClr val="007EC0"/>
                </a:solidFill>
              </a:rPr>
              <a:t>us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quote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with</a:t>
            </a:r>
            <a:r>
              <a:rPr lang="pt-BR" dirty="0">
                <a:solidFill>
                  <a:srgbClr val="007EC0"/>
                </a:solidFill>
              </a:rPr>
              <a:t> Citibank too)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7EC0"/>
                </a:solidFill>
              </a:rPr>
              <a:t>* </a:t>
            </a:r>
            <a:r>
              <a:rPr lang="pt-BR" sz="1200" dirty="0">
                <a:solidFill>
                  <a:srgbClr val="007EC0"/>
                </a:solidFill>
              </a:rPr>
              <a:t>UBS </a:t>
            </a:r>
            <a:r>
              <a:rPr lang="pt-BR" sz="1200" dirty="0" err="1">
                <a:solidFill>
                  <a:srgbClr val="007EC0"/>
                </a:solidFill>
              </a:rPr>
              <a:t>had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said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that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they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would</a:t>
            </a:r>
            <a:r>
              <a:rPr lang="pt-BR" sz="1200" dirty="0">
                <a:solidFill>
                  <a:srgbClr val="007EC0"/>
                </a:solidFill>
              </a:rPr>
              <a:t> do EMIR </a:t>
            </a:r>
            <a:r>
              <a:rPr lang="pt-BR" sz="1200" dirty="0" err="1">
                <a:solidFill>
                  <a:srgbClr val="007EC0"/>
                </a:solidFill>
              </a:rPr>
              <a:t>reporting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until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Oct</a:t>
            </a:r>
            <a:r>
              <a:rPr lang="pt-BR" sz="1200" dirty="0">
                <a:solidFill>
                  <a:srgbClr val="007EC0"/>
                </a:solidFill>
              </a:rPr>
              <a:t> 2017, </a:t>
            </a:r>
            <a:r>
              <a:rPr lang="pt-BR" sz="1200" dirty="0" err="1">
                <a:solidFill>
                  <a:srgbClr val="007EC0"/>
                </a:solidFill>
              </a:rPr>
              <a:t>then</a:t>
            </a:r>
            <a:r>
              <a:rPr lang="pt-BR" sz="1200" dirty="0">
                <a:solidFill>
                  <a:srgbClr val="007EC0"/>
                </a:solidFill>
              </a:rPr>
              <a:t> business </a:t>
            </a:r>
            <a:r>
              <a:rPr lang="pt-BR" sz="1200" dirty="0" err="1">
                <a:solidFill>
                  <a:srgbClr val="007EC0"/>
                </a:solidFill>
              </a:rPr>
              <a:t>would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have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to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be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reviewed</a:t>
            </a:r>
            <a:r>
              <a:rPr lang="pt-BR" sz="1200" dirty="0">
                <a:solidFill>
                  <a:srgbClr val="007EC0"/>
                </a:solidFill>
              </a:rPr>
              <a:t>.</a:t>
            </a:r>
          </a:p>
          <a:p>
            <a:pPr marL="0" indent="0">
              <a:buNone/>
            </a:pPr>
            <a:r>
              <a:rPr lang="pt-BR" sz="1200" dirty="0">
                <a:solidFill>
                  <a:srgbClr val="007EC0"/>
                </a:solidFill>
              </a:rPr>
              <a:t>** UBS </a:t>
            </a:r>
            <a:r>
              <a:rPr lang="pt-BR" sz="1200" dirty="0" err="1">
                <a:solidFill>
                  <a:srgbClr val="007EC0"/>
                </a:solidFill>
              </a:rPr>
              <a:t>might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not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accept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this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account</a:t>
            </a:r>
            <a:r>
              <a:rPr lang="pt-BR" sz="1200" dirty="0">
                <a:solidFill>
                  <a:srgbClr val="007EC0"/>
                </a:solidFill>
              </a:rPr>
              <a:t>, </a:t>
            </a:r>
            <a:r>
              <a:rPr lang="pt-BR" sz="1200" dirty="0" err="1">
                <a:solidFill>
                  <a:srgbClr val="007EC0"/>
                </a:solidFill>
              </a:rPr>
              <a:t>given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what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we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had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with</a:t>
            </a:r>
            <a:r>
              <a:rPr lang="pt-BR" sz="1200" dirty="0">
                <a:solidFill>
                  <a:srgbClr val="007EC0"/>
                </a:solidFill>
              </a:rPr>
              <a:t> </a:t>
            </a:r>
            <a:r>
              <a:rPr lang="pt-BR" sz="1200" dirty="0" err="1">
                <a:solidFill>
                  <a:srgbClr val="007EC0"/>
                </a:solidFill>
              </a:rPr>
              <a:t>GDO</a:t>
            </a:r>
            <a:r>
              <a:rPr lang="pt-BR" sz="1200" dirty="0">
                <a:solidFill>
                  <a:srgbClr val="007EC0"/>
                </a:solidFill>
              </a:rPr>
              <a:t> in </a:t>
            </a:r>
            <a:r>
              <a:rPr lang="pt-BR" sz="1200" dirty="0" err="1">
                <a:solidFill>
                  <a:srgbClr val="007EC0"/>
                </a:solidFill>
              </a:rPr>
              <a:t>Dec</a:t>
            </a:r>
            <a:r>
              <a:rPr lang="pt-BR" sz="1200" dirty="0">
                <a:solidFill>
                  <a:srgbClr val="007EC0"/>
                </a:solidFill>
              </a:rPr>
              <a:t> 2017.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1707285"/>
              </p:ext>
            </p:extLst>
          </p:nvPr>
        </p:nvGraphicFramePr>
        <p:xfrm>
          <a:off x="613316" y="328410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6"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3316" y="328410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4467116"/>
              </p:ext>
            </p:extLst>
          </p:nvPr>
        </p:nvGraphicFramePr>
        <p:xfrm>
          <a:off x="1369095" y="328410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7" name="Document" showAsIcon="1" r:id="rId5" imgW="914400" imgH="771480" progId="Word.Document.12">
                  <p:embed/>
                </p:oleObj>
              </mc:Choice>
              <mc:Fallback>
                <p:oleObj name="Document" showAsIcon="1" r:id="rId5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69095" y="328410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6378231"/>
              </p:ext>
            </p:extLst>
          </p:nvPr>
        </p:nvGraphicFramePr>
        <p:xfrm>
          <a:off x="2283495" y="328410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8" name="Document" showAsIcon="1" r:id="rId7" imgW="914400" imgH="771480" progId="Word.Document.8">
                  <p:embed/>
                </p:oleObj>
              </mc:Choice>
              <mc:Fallback>
                <p:oleObj name="Document" showAsIcon="1" r:id="rId7" imgW="914400" imgH="77148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283495" y="328410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0424614"/>
              </p:ext>
            </p:extLst>
          </p:nvPr>
        </p:nvGraphicFramePr>
        <p:xfrm>
          <a:off x="613316" y="2306987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39" name="Acrobat Document" showAsIcon="1" r:id="rId9" imgW="914400" imgH="771480" progId="AcroExch.Document.DC">
                  <p:embed/>
                </p:oleObj>
              </mc:Choice>
              <mc:Fallback>
                <p:oleObj name="Acrobat Document" showAsIcon="1" r:id="rId9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3316" y="2306987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9730889"/>
              </p:ext>
            </p:extLst>
          </p:nvPr>
        </p:nvGraphicFramePr>
        <p:xfrm>
          <a:off x="613316" y="466249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0" name="Document" showAsIcon="1" r:id="rId11" imgW="914400" imgH="771480" progId="Word.Document.8">
                  <p:embed/>
                </p:oleObj>
              </mc:Choice>
              <mc:Fallback>
                <p:oleObj name="Document" showAsIcon="1" r:id="rId11" imgW="914400" imgH="77148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3316" y="466249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842525"/>
              </p:ext>
            </p:extLst>
          </p:nvPr>
        </p:nvGraphicFramePr>
        <p:xfrm>
          <a:off x="1369095" y="466249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1" name="Document" showAsIcon="1" r:id="rId13" imgW="914400" imgH="771480" progId="Word.Document.8">
                  <p:embed/>
                </p:oleObj>
              </mc:Choice>
              <mc:Fallback>
                <p:oleObj name="Document" showAsIcon="1" r:id="rId13" imgW="914400" imgH="77148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369095" y="466249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516071"/>
              </p:ext>
            </p:extLst>
          </p:nvPr>
        </p:nvGraphicFramePr>
        <p:xfrm>
          <a:off x="2283495" y="466249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2" name="Document" showAsIcon="1" r:id="rId15" imgW="914400" imgH="771480" progId="Word.Document.8">
                  <p:embed/>
                </p:oleObj>
              </mc:Choice>
              <mc:Fallback>
                <p:oleObj name="Document" showAsIcon="1" r:id="rId15" imgW="914400" imgH="77148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283495" y="466249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4706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539751" y="1406525"/>
            <a:ext cx="8116888" cy="4705026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Narrow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6" y="1480631"/>
            <a:ext cx="7969757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On-boarding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Clearing </a:t>
            </a:r>
            <a:r>
              <a:rPr lang="pt-BR" b="1" dirty="0" err="1"/>
              <a:t>Broker</a:t>
            </a:r>
            <a:endParaRPr lang="pt-BR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/>
              <a:t>Morgan Stanley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05712"/>
            <a:ext cx="7969757" cy="3953911"/>
          </a:xfrm>
        </p:spPr>
        <p:txBody>
          <a:bodyPr/>
          <a:lstStyle/>
          <a:p>
            <a:r>
              <a:rPr lang="pt-BR" dirty="0"/>
              <a:t>KYC – </a:t>
            </a:r>
            <a:r>
              <a:rPr lang="pt-BR" dirty="0">
                <a:solidFill>
                  <a:srgbClr val="007EC0"/>
                </a:solidFill>
              </a:rPr>
              <a:t>MS </a:t>
            </a:r>
            <a:r>
              <a:rPr lang="pt-BR" dirty="0" err="1">
                <a:solidFill>
                  <a:srgbClr val="007EC0"/>
                </a:solidFill>
              </a:rPr>
              <a:t>is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just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going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start KYC </a:t>
            </a:r>
            <a:r>
              <a:rPr lang="pt-BR" dirty="0" err="1">
                <a:solidFill>
                  <a:srgbClr val="007EC0"/>
                </a:solidFill>
              </a:rPr>
              <a:t>after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CSSF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approval</a:t>
            </a:r>
            <a:r>
              <a:rPr lang="pt-BR" dirty="0">
                <a:solidFill>
                  <a:srgbClr val="007EC0"/>
                </a:solidFill>
              </a:rPr>
              <a:t>;</a:t>
            </a:r>
          </a:p>
          <a:p>
            <a:pPr lvl="1"/>
            <a:endParaRPr lang="pt-BR" dirty="0"/>
          </a:p>
          <a:p>
            <a:endParaRPr lang="pt-BR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r>
              <a:rPr lang="pt-BR" dirty="0" err="1"/>
              <a:t>First</a:t>
            </a:r>
            <a:r>
              <a:rPr lang="pt-BR" dirty="0"/>
              <a:t> set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agreements</a:t>
            </a:r>
            <a:r>
              <a:rPr lang="pt-BR" dirty="0"/>
              <a:t> -  </a:t>
            </a:r>
            <a:r>
              <a:rPr lang="pt-BR" dirty="0">
                <a:solidFill>
                  <a:srgbClr val="007EC0"/>
                </a:solidFill>
              </a:rPr>
              <a:t>Martin Fagan </a:t>
            </a:r>
            <a:r>
              <a:rPr lang="pt-BR" dirty="0" err="1">
                <a:solidFill>
                  <a:srgbClr val="007EC0"/>
                </a:solidFill>
              </a:rPr>
              <a:t>checking</a:t>
            </a:r>
            <a:r>
              <a:rPr lang="pt-BR" dirty="0">
                <a:solidFill>
                  <a:srgbClr val="007EC0"/>
                </a:solidFill>
              </a:rPr>
              <a:t>;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/>
              <a:t>EMIR – MS </a:t>
            </a:r>
            <a:r>
              <a:rPr lang="pt-BR" dirty="0" err="1"/>
              <a:t>said</a:t>
            </a:r>
            <a:r>
              <a:rPr lang="pt-BR" dirty="0"/>
              <a:t> </a:t>
            </a:r>
            <a:r>
              <a:rPr lang="pt-BR" dirty="0" err="1"/>
              <a:t>they</a:t>
            </a:r>
            <a:r>
              <a:rPr lang="pt-BR" dirty="0"/>
              <a:t> </a:t>
            </a:r>
            <a:r>
              <a:rPr lang="pt-BR" dirty="0" err="1"/>
              <a:t>report</a:t>
            </a:r>
            <a:r>
              <a:rPr lang="pt-BR" dirty="0"/>
              <a:t>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positions</a:t>
            </a:r>
            <a:r>
              <a:rPr lang="pt-BR" dirty="0"/>
              <a:t> for DTCC, </a:t>
            </a:r>
            <a:r>
              <a:rPr lang="pt-BR" dirty="0" err="1"/>
              <a:t>but</a:t>
            </a:r>
            <a:r>
              <a:rPr lang="pt-BR" dirty="0"/>
              <a:t> </a:t>
            </a:r>
            <a:r>
              <a:rPr lang="pt-BR" dirty="0" err="1"/>
              <a:t>they</a:t>
            </a:r>
            <a:r>
              <a:rPr lang="pt-BR" dirty="0"/>
              <a:t> </a:t>
            </a:r>
            <a:r>
              <a:rPr lang="pt-BR" dirty="0" err="1"/>
              <a:t>don’t</a:t>
            </a:r>
            <a:r>
              <a:rPr lang="pt-BR" dirty="0"/>
              <a:t> </a:t>
            </a:r>
            <a:r>
              <a:rPr lang="pt-BR" dirty="0" err="1"/>
              <a:t>take</a:t>
            </a:r>
            <a:r>
              <a:rPr lang="pt-BR" dirty="0"/>
              <a:t> </a:t>
            </a:r>
            <a:r>
              <a:rPr lang="pt-BR" dirty="0" err="1"/>
              <a:t>responsability</a:t>
            </a:r>
            <a:r>
              <a:rPr lang="pt-BR" dirty="0"/>
              <a:t> for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information</a:t>
            </a:r>
            <a:r>
              <a:rPr lang="pt-BR" dirty="0"/>
              <a:t>;</a:t>
            </a:r>
          </a:p>
          <a:p>
            <a:endParaRPr lang="pt-BR" dirty="0">
              <a:solidFill>
                <a:srgbClr val="007EC0"/>
              </a:solidFill>
            </a:endParaRPr>
          </a:p>
          <a:p>
            <a:r>
              <a:rPr lang="pt-BR" dirty="0">
                <a:solidFill>
                  <a:srgbClr val="007EC0"/>
                </a:solidFill>
              </a:rPr>
              <a:t>MS </a:t>
            </a:r>
            <a:r>
              <a:rPr lang="pt-BR" dirty="0" err="1">
                <a:solidFill>
                  <a:srgbClr val="007EC0"/>
                </a:solidFill>
              </a:rPr>
              <a:t>hasn’t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sent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the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following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agreements</a:t>
            </a:r>
            <a:r>
              <a:rPr lang="pt-BR" dirty="0">
                <a:solidFill>
                  <a:srgbClr val="007EC0"/>
                </a:solidFill>
              </a:rPr>
              <a:t>:</a:t>
            </a:r>
          </a:p>
          <a:p>
            <a:pPr lvl="1"/>
            <a:r>
              <a:rPr lang="pt-BR" dirty="0" err="1">
                <a:solidFill>
                  <a:srgbClr val="007EC0"/>
                </a:solidFill>
              </a:rPr>
              <a:t>ISDA</a:t>
            </a:r>
            <a:endParaRPr lang="pt-BR" dirty="0">
              <a:solidFill>
                <a:srgbClr val="007EC0"/>
              </a:solidFill>
            </a:endParaRPr>
          </a:p>
          <a:p>
            <a:pPr lvl="1"/>
            <a:r>
              <a:rPr lang="pt-BR" dirty="0">
                <a:solidFill>
                  <a:srgbClr val="007EC0"/>
                </a:solidFill>
              </a:rPr>
              <a:t>CSA</a:t>
            </a:r>
          </a:p>
          <a:p>
            <a:pPr lvl="1"/>
            <a:r>
              <a:rPr lang="pt-BR" dirty="0">
                <a:solidFill>
                  <a:srgbClr val="007EC0"/>
                </a:solidFill>
              </a:rPr>
              <a:t>ETD/</a:t>
            </a:r>
            <a:r>
              <a:rPr lang="pt-BR" dirty="0" err="1">
                <a:solidFill>
                  <a:srgbClr val="007EC0"/>
                </a:solidFill>
              </a:rPr>
              <a:t>PRT</a:t>
            </a:r>
            <a:r>
              <a:rPr lang="pt-BR" dirty="0">
                <a:solidFill>
                  <a:srgbClr val="007EC0"/>
                </a:solidFill>
              </a:rPr>
              <a:t>.</a:t>
            </a:r>
          </a:p>
          <a:p>
            <a:endParaRPr lang="pt-BR" dirty="0"/>
          </a:p>
          <a:p>
            <a:pPr marL="0" indent="0">
              <a:buNone/>
            </a:pPr>
            <a:endParaRPr lang="pt-BR" dirty="0">
              <a:solidFill>
                <a:srgbClr val="007EC0"/>
              </a:solidFill>
            </a:endParaRPr>
          </a:p>
          <a:p>
            <a:endParaRPr lang="pt-BR" dirty="0">
              <a:solidFill>
                <a:srgbClr val="007EC0"/>
              </a:solidFill>
            </a:endParaRPr>
          </a:p>
          <a:p>
            <a:endParaRPr lang="pt-BR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837803"/>
              </p:ext>
            </p:extLst>
          </p:nvPr>
        </p:nvGraphicFramePr>
        <p:xfrm>
          <a:off x="613316" y="311114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2"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3316" y="311114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1448567"/>
              </p:ext>
            </p:extLst>
          </p:nvPr>
        </p:nvGraphicFramePr>
        <p:xfrm>
          <a:off x="1527716" y="311114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3" name="Document" showAsIcon="1" r:id="rId5" imgW="914400" imgH="771480" progId="Word.Document.12">
                  <p:embed/>
                </p:oleObj>
              </mc:Choice>
              <mc:Fallback>
                <p:oleObj name="Document" showAsIcon="1" r:id="rId5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7716" y="311114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1727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539750" y="1406525"/>
            <a:ext cx="3879288" cy="214689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772025" y="1406525"/>
            <a:ext cx="3884613" cy="214689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13317" y="1480630"/>
            <a:ext cx="3732156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dirty="0">
                <a:solidFill>
                  <a:schemeClr val="bg1"/>
                </a:solidFill>
                <a:latin typeface="Calibri" pitchFamily="34" charset="0"/>
              </a:rPr>
              <a:t>Swapswire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4850917" y="1480630"/>
            <a:ext cx="3732156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DTCC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39750" y="3781321"/>
            <a:ext cx="3879288" cy="214689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772025" y="3781321"/>
            <a:ext cx="3884613" cy="2146890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rgbClr val="828282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13317" y="3855426"/>
            <a:ext cx="3732156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ICE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4850917" y="3855426"/>
            <a:ext cx="3732156" cy="354064"/>
          </a:xfrm>
          <a:prstGeom prst="rect">
            <a:avLst/>
          </a:prstGeom>
          <a:solidFill>
            <a:srgbClr val="00447C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Tri-Resolve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/>
              <a:t>Electronic</a:t>
            </a:r>
            <a:r>
              <a:rPr lang="pt-BR" b="1" dirty="0"/>
              <a:t> </a:t>
            </a:r>
            <a:r>
              <a:rPr lang="pt-BR" b="1" dirty="0" err="1"/>
              <a:t>Platforms</a:t>
            </a:r>
            <a:endParaRPr lang="pt-BR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All</a:t>
            </a:r>
            <a:r>
              <a:rPr lang="pt-BR" dirty="0"/>
              <a:t> </a:t>
            </a:r>
            <a:r>
              <a:rPr lang="pt-BR" dirty="0" err="1"/>
              <a:t>on-boarded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13316" y="1965533"/>
            <a:ext cx="3732157" cy="1475702"/>
          </a:xfrm>
        </p:spPr>
        <p:txBody>
          <a:bodyPr/>
          <a:lstStyle/>
          <a:p>
            <a:r>
              <a:rPr lang="pt-BR" dirty="0" err="1"/>
              <a:t>BicCode</a:t>
            </a:r>
            <a:r>
              <a:rPr lang="pt-BR" dirty="0"/>
              <a:t> – </a:t>
            </a:r>
            <a:r>
              <a:rPr lang="pt-BR" dirty="0" err="1"/>
              <a:t>BTG_GMF</a:t>
            </a:r>
            <a:r>
              <a:rPr lang="pt-BR" dirty="0"/>
              <a:t>;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>
                <a:solidFill>
                  <a:srgbClr val="007EC0"/>
                </a:solidFill>
              </a:rPr>
              <a:t>Files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be</a:t>
            </a:r>
            <a:r>
              <a:rPr lang="pt-BR" dirty="0">
                <a:solidFill>
                  <a:srgbClr val="007EC0"/>
                </a:solidFill>
              </a:rPr>
              <a:t> set </a:t>
            </a:r>
            <a:r>
              <a:rPr lang="pt-BR" dirty="0" err="1">
                <a:solidFill>
                  <a:srgbClr val="007EC0"/>
                </a:solidFill>
              </a:rPr>
              <a:t>up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by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PMO</a:t>
            </a:r>
            <a:r>
              <a:rPr lang="pt-BR" dirty="0">
                <a:solidFill>
                  <a:srgbClr val="007EC0"/>
                </a:solidFill>
              </a:rPr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4850918" y="1965533"/>
            <a:ext cx="3732156" cy="1475702"/>
          </a:xfrm>
        </p:spPr>
        <p:txBody>
          <a:bodyPr/>
          <a:lstStyle/>
          <a:p>
            <a:r>
              <a:rPr lang="pt-BR" dirty="0"/>
              <a:t>DTCC </a:t>
            </a:r>
            <a:r>
              <a:rPr lang="pt-BR" dirty="0" err="1"/>
              <a:t>code</a:t>
            </a:r>
            <a:r>
              <a:rPr lang="pt-BR" dirty="0"/>
              <a:t> – </a:t>
            </a:r>
            <a:r>
              <a:rPr lang="pt-BR" dirty="0" err="1"/>
              <a:t>BTGGMF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/>
              <a:t>DTCC </a:t>
            </a:r>
            <a:r>
              <a:rPr lang="pt-BR" dirty="0" err="1"/>
              <a:t>will</a:t>
            </a:r>
            <a:r>
              <a:rPr lang="pt-BR" dirty="0"/>
              <a:t> do </a:t>
            </a:r>
            <a:r>
              <a:rPr lang="pt-BR" dirty="0" err="1"/>
              <a:t>the</a:t>
            </a:r>
            <a:r>
              <a:rPr lang="pt-BR" dirty="0"/>
              <a:t> EMIR </a:t>
            </a:r>
            <a:r>
              <a:rPr lang="pt-BR" dirty="0" err="1"/>
              <a:t>reporting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behalf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BTG.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613317" y="4341265"/>
            <a:ext cx="3732157" cy="1469876"/>
          </a:xfrm>
        </p:spPr>
        <p:txBody>
          <a:bodyPr/>
          <a:lstStyle/>
          <a:p>
            <a:r>
              <a:rPr lang="pt-BR" dirty="0"/>
              <a:t>ICE </a:t>
            </a:r>
            <a:r>
              <a:rPr lang="pt-BR" dirty="0" err="1"/>
              <a:t>code</a:t>
            </a:r>
            <a:r>
              <a:rPr lang="pt-BR" dirty="0"/>
              <a:t> – BTG </a:t>
            </a:r>
            <a:r>
              <a:rPr lang="pt-BR" dirty="0" err="1"/>
              <a:t>GMF</a:t>
            </a:r>
            <a:r>
              <a:rPr lang="pt-BR" dirty="0"/>
              <a:t>;</a:t>
            </a:r>
          </a:p>
          <a:p>
            <a:endParaRPr lang="pt-BR" dirty="0"/>
          </a:p>
          <a:p>
            <a:r>
              <a:rPr lang="pt-BR" dirty="0"/>
              <a:t>Trade </a:t>
            </a:r>
            <a:r>
              <a:rPr lang="pt-BR" dirty="0" err="1"/>
              <a:t>transfer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DTCC set </a:t>
            </a:r>
            <a:r>
              <a:rPr lang="pt-BR" dirty="0" err="1"/>
              <a:t>up</a:t>
            </a:r>
            <a:r>
              <a:rPr lang="pt-BR" dirty="0"/>
              <a:t>.</a:t>
            </a:r>
          </a:p>
          <a:p>
            <a:endParaRPr lang="pt-BR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4850919" y="4341265"/>
            <a:ext cx="3732156" cy="1469876"/>
          </a:xfrm>
        </p:spPr>
        <p:txBody>
          <a:bodyPr/>
          <a:lstStyle/>
          <a:p>
            <a:r>
              <a:rPr lang="pt-BR" dirty="0"/>
              <a:t>Fund </a:t>
            </a:r>
            <a:r>
              <a:rPr lang="pt-BR" dirty="0" err="1"/>
              <a:t>onboarded</a:t>
            </a:r>
            <a:r>
              <a:rPr lang="pt-BR" dirty="0"/>
              <a:t>;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>
                <a:solidFill>
                  <a:srgbClr val="007EC0"/>
                </a:solidFill>
              </a:rPr>
              <a:t>Files </a:t>
            </a:r>
            <a:r>
              <a:rPr lang="pt-BR" dirty="0" err="1">
                <a:solidFill>
                  <a:srgbClr val="007EC0"/>
                </a:solidFill>
              </a:rPr>
              <a:t>to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be</a:t>
            </a:r>
            <a:r>
              <a:rPr lang="pt-BR" dirty="0">
                <a:solidFill>
                  <a:srgbClr val="007EC0"/>
                </a:solidFill>
              </a:rPr>
              <a:t> set </a:t>
            </a:r>
            <a:r>
              <a:rPr lang="pt-BR" dirty="0" err="1">
                <a:solidFill>
                  <a:srgbClr val="007EC0"/>
                </a:solidFill>
              </a:rPr>
              <a:t>up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by</a:t>
            </a:r>
            <a:r>
              <a:rPr lang="pt-BR" dirty="0">
                <a:solidFill>
                  <a:srgbClr val="007EC0"/>
                </a:solidFill>
              </a:rPr>
              <a:t> </a:t>
            </a:r>
            <a:r>
              <a:rPr lang="pt-BR" dirty="0" err="1">
                <a:solidFill>
                  <a:srgbClr val="007EC0"/>
                </a:solidFill>
              </a:rPr>
              <a:t>PMO</a:t>
            </a:r>
            <a:r>
              <a:rPr lang="pt-BR" dirty="0">
                <a:solidFill>
                  <a:srgbClr val="007EC0"/>
                </a:solidFill>
              </a:rPr>
              <a:t>.</a:t>
            </a:r>
          </a:p>
          <a:p>
            <a:endParaRPr lang="pt-BR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0006068"/>
              </p:ext>
            </p:extLst>
          </p:nvPr>
        </p:nvGraphicFramePr>
        <p:xfrm>
          <a:off x="539750" y="239370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" name="Acrobat Document" showAsIcon="1" r:id="rId3" imgW="914400" imgH="771480" progId="AcroExch.Document.DC">
                  <p:embed/>
                </p:oleObj>
              </mc:Choice>
              <mc:Fallback>
                <p:oleObj name="Acrobat Document" showAsIcon="1" r:id="rId3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9750" y="239370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816959"/>
              </p:ext>
            </p:extLst>
          </p:nvPr>
        </p:nvGraphicFramePr>
        <p:xfrm>
          <a:off x="4773558" y="294390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" name="Acrobat Document" showAsIcon="1" r:id="rId5" imgW="914400" imgH="771480" progId="AcroExch.Document.DC">
                  <p:embed/>
                </p:oleObj>
              </mc:Choice>
              <mc:Fallback>
                <p:oleObj name="Acrobat Document" showAsIcon="1" r:id="rId5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73558" y="294390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0498856"/>
              </p:ext>
            </p:extLst>
          </p:nvPr>
        </p:nvGraphicFramePr>
        <p:xfrm>
          <a:off x="5446178" y="295750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8" name="Acrobat Document" showAsIcon="1" r:id="rId7" imgW="914400" imgH="771480" progId="AcroExch.Document.DC">
                  <p:embed/>
                </p:oleObj>
              </mc:Choice>
              <mc:Fallback>
                <p:oleObj name="Acrobat Document" showAsIcon="1" r:id="rId7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46178" y="295750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2415765"/>
              </p:ext>
            </p:extLst>
          </p:nvPr>
        </p:nvGraphicFramePr>
        <p:xfrm>
          <a:off x="539750" y="523079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9" name="Acrobat Document" showAsIcon="1" r:id="rId9" imgW="914400" imgH="771480" progId="AcroExch.Document.DC">
                  <p:embed/>
                </p:oleObj>
              </mc:Choice>
              <mc:Fallback>
                <p:oleObj name="Acrobat Document" showAsIcon="1" r:id="rId9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9750" y="523079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1110355"/>
              </p:ext>
            </p:extLst>
          </p:nvPr>
        </p:nvGraphicFramePr>
        <p:xfrm>
          <a:off x="1349937" y="523079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" name="Worksheet" showAsIcon="1" r:id="rId11" imgW="914400" imgH="771480" progId="Excel.Sheet.12">
                  <p:embed/>
                </p:oleObj>
              </mc:Choice>
              <mc:Fallback>
                <p:oleObj name="Worksheet" showAsIcon="1" r:id="rId11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349937" y="523079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9011726"/>
              </p:ext>
            </p:extLst>
          </p:nvPr>
        </p:nvGraphicFramePr>
        <p:xfrm>
          <a:off x="2086557" y="523079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1" name="Worksheet" showAsIcon="1" r:id="rId13" imgW="914400" imgH="771480" progId="Excel.Sheet.12">
                  <p:embed/>
                </p:oleObj>
              </mc:Choice>
              <mc:Fallback>
                <p:oleObj name="Worksheet" showAsIcon="1" r:id="rId13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86557" y="523079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2407017"/>
              </p:ext>
            </p:extLst>
          </p:nvPr>
        </p:nvGraphicFramePr>
        <p:xfrm>
          <a:off x="4847372" y="469380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2" name="Acrobat Document" showAsIcon="1" r:id="rId15" imgW="914400" imgH="771480" progId="AcroExch.Document.DC">
                  <p:embed/>
                </p:oleObj>
              </mc:Choice>
              <mc:Fallback>
                <p:oleObj name="Acrobat Document" showAsIcon="1" r:id="rId15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847372" y="469380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Documents</a:t>
            </a:r>
            <a:endParaRPr lang="pt-BR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/>
              <a:t>Official</a:t>
            </a:r>
            <a:r>
              <a:rPr lang="pt-BR" b="1" dirty="0"/>
              <a:t> Data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539750" y="1461155"/>
            <a:ext cx="8097838" cy="4383464"/>
            <a:chOff x="596900" y="1346200"/>
            <a:chExt cx="5887431" cy="3495994"/>
          </a:xfrm>
        </p:grpSpPr>
        <p:sp>
          <p:nvSpPr>
            <p:cNvPr id="6" name="Rounded Rectangle 5"/>
            <p:cNvSpPr/>
            <p:nvPr/>
          </p:nvSpPr>
          <p:spPr bwMode="auto">
            <a:xfrm>
              <a:off x="596900" y="1346200"/>
              <a:ext cx="1361084" cy="1674854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Articles of Association</a:t>
              </a: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  <a:p>
              <a:pPr defTabSz="1006475">
                <a:defRPr/>
              </a:pPr>
              <a:endParaRPr lang="en-US" sz="1400" dirty="0"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 </a:t>
              </a:r>
            </a:p>
          </p:txBody>
        </p:sp>
        <p:sp>
          <p:nvSpPr>
            <p:cNvPr id="7" name="Rounded Rectangle 6"/>
            <p:cNvSpPr/>
            <p:nvPr/>
          </p:nvSpPr>
          <p:spPr bwMode="auto">
            <a:xfrm>
              <a:off x="2106389" y="1346200"/>
              <a:ext cx="1358965" cy="1674854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PPM – </a:t>
              </a:r>
              <a:r>
                <a:rPr lang="pt-BR" dirty="0" err="1">
                  <a:solidFill>
                    <a:srgbClr val="007EC0"/>
                  </a:solidFill>
                  <a:latin typeface="Calibri" pitchFamily="34" charset="0"/>
                </a:rPr>
                <a:t>waiting</a:t>
              </a:r>
              <a:r>
                <a:rPr lang="pt-BR" dirty="0">
                  <a:solidFill>
                    <a:srgbClr val="007EC0"/>
                  </a:solidFill>
                  <a:latin typeface="Calibri" pitchFamily="34" charset="0"/>
                </a:rPr>
                <a:t> </a:t>
              </a:r>
              <a:r>
                <a:rPr lang="pt-BR" dirty="0" err="1">
                  <a:solidFill>
                    <a:srgbClr val="007EC0"/>
                  </a:solidFill>
                  <a:latin typeface="Calibri" pitchFamily="34" charset="0"/>
                </a:rPr>
                <a:t>CSSF</a:t>
              </a:r>
              <a:r>
                <a:rPr lang="pt-BR" dirty="0">
                  <a:solidFill>
                    <a:srgbClr val="007EC0"/>
                  </a:solidFill>
                  <a:latin typeface="Calibri" pitchFamily="34" charset="0"/>
                </a:rPr>
                <a:t> </a:t>
              </a:r>
              <a:r>
                <a:rPr lang="pt-BR" dirty="0" err="1">
                  <a:solidFill>
                    <a:srgbClr val="007EC0"/>
                  </a:solidFill>
                  <a:latin typeface="Calibri" pitchFamily="34" charset="0"/>
                </a:rPr>
                <a:t>approval</a:t>
              </a:r>
              <a:endParaRPr lang="en-US" dirty="0">
                <a:solidFill>
                  <a:srgbClr val="007EC0"/>
                </a:solidFill>
                <a:latin typeface="Calibri" pitchFamily="34" charset="0"/>
              </a:endParaRPr>
            </a:p>
          </p:txBody>
        </p:sp>
        <p:sp>
          <p:nvSpPr>
            <p:cNvPr id="8" name="Rounded Rectangle 7"/>
            <p:cNvSpPr/>
            <p:nvPr/>
          </p:nvSpPr>
          <p:spPr bwMode="auto">
            <a:xfrm>
              <a:off x="5123247" y="1346200"/>
              <a:ext cx="1361084" cy="1674854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Tax forms umbrella – </a:t>
              </a:r>
              <a:r>
                <a:rPr lang="en-US" dirty="0">
                  <a:solidFill>
                    <a:srgbClr val="007EC0"/>
                  </a:solidFill>
                  <a:latin typeface="Calibri" pitchFamily="34" charset="0"/>
                </a:rPr>
                <a:t>W8 needs to be updated</a:t>
              </a:r>
              <a:endParaRPr lang="en-US" sz="1200" dirty="0">
                <a:latin typeface="Calibri" pitchFamily="34" charset="0"/>
              </a:endParaRP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9" name="Rounded Rectangle 8"/>
            <p:cNvSpPr/>
            <p:nvPr/>
          </p:nvSpPr>
          <p:spPr bwMode="auto">
            <a:xfrm>
              <a:off x="3615878" y="1346200"/>
              <a:ext cx="1358965" cy="1674854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Excerpt for Incorporation</a:t>
              </a: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0" name="Rounded Rectangle 9"/>
            <p:cNvSpPr/>
            <p:nvPr/>
          </p:nvSpPr>
          <p:spPr bwMode="auto">
            <a:xfrm>
              <a:off x="2106389" y="3165219"/>
              <a:ext cx="1358965" cy="1676975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 err="1">
                  <a:latin typeface="Calibri" pitchFamily="34" charset="0"/>
                </a:rPr>
                <a:t>POA</a:t>
              </a:r>
              <a:endParaRPr lang="en-US" dirty="0">
                <a:latin typeface="Calibri" pitchFamily="34" charset="0"/>
              </a:endParaRP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596900" y="3165219"/>
              <a:ext cx="1361084" cy="1676975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IMA</a:t>
              </a:r>
              <a:endParaRPr lang="en-US" sz="1200" dirty="0">
                <a:latin typeface="Calibri" pitchFamily="34" charset="0"/>
              </a:endParaRP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2" name="Rounded Rectangle 11"/>
            <p:cNvSpPr/>
            <p:nvPr/>
          </p:nvSpPr>
          <p:spPr bwMode="auto">
            <a:xfrm>
              <a:off x="5123247" y="3165219"/>
              <a:ext cx="1361084" cy="1676975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Tax form Global Macro – </a:t>
              </a:r>
              <a:r>
                <a:rPr lang="en-US" dirty="0">
                  <a:solidFill>
                    <a:srgbClr val="007EC0"/>
                  </a:solidFill>
                  <a:latin typeface="Calibri" pitchFamily="34" charset="0"/>
                </a:rPr>
                <a:t>W8 needs to be updated</a:t>
              </a:r>
              <a:endParaRPr lang="en-US" dirty="0">
                <a:latin typeface="Calibri" pitchFamily="34" charset="0"/>
              </a:endParaRP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3615878" y="3165219"/>
              <a:ext cx="1358965" cy="1676975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 err="1">
                  <a:latin typeface="Calibri" pitchFamily="34" charset="0"/>
                </a:rPr>
                <a:t>UCITS</a:t>
              </a:r>
              <a:r>
                <a:rPr lang="en-US" dirty="0">
                  <a:latin typeface="Calibri" pitchFamily="34" charset="0"/>
                </a:rPr>
                <a:t> Attestation – </a:t>
              </a:r>
              <a:r>
                <a:rPr lang="en-US" dirty="0">
                  <a:solidFill>
                    <a:srgbClr val="007EC0"/>
                  </a:solidFill>
                  <a:latin typeface="Calibri" pitchFamily="34" charset="0"/>
                </a:rPr>
                <a:t>waiting </a:t>
              </a:r>
              <a:r>
                <a:rPr lang="en-US" dirty="0" err="1">
                  <a:solidFill>
                    <a:srgbClr val="007EC0"/>
                  </a:solidFill>
                  <a:latin typeface="Calibri" pitchFamily="34" charset="0"/>
                </a:rPr>
                <a:t>CSSF</a:t>
              </a:r>
              <a:r>
                <a:rPr lang="en-US" dirty="0">
                  <a:solidFill>
                    <a:srgbClr val="007EC0"/>
                  </a:solidFill>
                  <a:latin typeface="Calibri" pitchFamily="34" charset="0"/>
                </a:rPr>
                <a:t> approval</a:t>
              </a:r>
              <a:endParaRPr lang="en-US" dirty="0">
                <a:latin typeface="Calibri" pitchFamily="34" charset="0"/>
              </a:endParaRP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</p:txBody>
        </p:sp>
      </p:grp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1079248"/>
              </p:ext>
            </p:extLst>
          </p:nvPr>
        </p:nvGraphicFramePr>
        <p:xfrm>
          <a:off x="669300" y="210866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9" name="Acrobat Document" showAsIcon="1" r:id="rId3" imgW="914400" imgH="771480" progId="AcroExch.Document.DC">
                  <p:embed/>
                </p:oleObj>
              </mc:Choice>
              <mc:Fallback>
                <p:oleObj name="Acrobat Document" showAsIcon="1" r:id="rId3" imgW="914400" imgH="771480" progId="AcroExch.Document.DC">
                  <p:embed/>
                  <p:pic>
                    <p:nvPicPr>
                      <p:cNvPr id="7" name="Objec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9300" y="210866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9421746"/>
              </p:ext>
            </p:extLst>
          </p:nvPr>
        </p:nvGraphicFramePr>
        <p:xfrm>
          <a:off x="2739410" y="210866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0" name="Acrobat Document" showAsIcon="1" r:id="rId5" imgW="914400" imgH="771480" progId="AcroExch.Document.DC">
                  <p:embed/>
                </p:oleObj>
              </mc:Choice>
              <mc:Fallback>
                <p:oleObj name="Acrobat Document" showAsIcon="1" r:id="rId5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39410" y="210866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9296234"/>
              </p:ext>
            </p:extLst>
          </p:nvPr>
        </p:nvGraphicFramePr>
        <p:xfrm>
          <a:off x="6889777" y="246765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1" name="Acrobat Document" showAsIcon="1" r:id="rId7" imgW="914400" imgH="771480" progId="AcroExch.Document.DC">
                  <p:embed/>
                </p:oleObj>
              </mc:Choice>
              <mc:Fallback>
                <p:oleObj name="Acrobat Document" showAsIcon="1" r:id="rId7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89777" y="246765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1551482"/>
              </p:ext>
            </p:extLst>
          </p:nvPr>
        </p:nvGraphicFramePr>
        <p:xfrm>
          <a:off x="7804177" y="246765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2" name="Acrobat Document" showAsIcon="1" r:id="rId9" imgW="914400" imgH="771480" progId="AcroExch.Document.DC">
                  <p:embed/>
                </p:oleObj>
              </mc:Choice>
              <mc:Fallback>
                <p:oleObj name="Acrobat Document" showAsIcon="1" r:id="rId9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804177" y="246765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007556"/>
              </p:ext>
            </p:extLst>
          </p:nvPr>
        </p:nvGraphicFramePr>
        <p:xfrm>
          <a:off x="4826673" y="210865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3" name="Acrobat Document" showAsIcon="1" r:id="rId11" imgW="914400" imgH="771480" progId="AcroExch.Document.DC">
                  <p:embed/>
                </p:oleObj>
              </mc:Choice>
              <mc:Fallback>
                <p:oleObj name="Acrobat Document" showAsIcon="1" r:id="rId11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826673" y="210865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8831337"/>
              </p:ext>
            </p:extLst>
          </p:nvPr>
        </p:nvGraphicFramePr>
        <p:xfrm>
          <a:off x="669925" y="440690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4" name="Acrobat Document" showAsIcon="1" r:id="rId13" imgW="914400" imgH="771480" progId="AcroExch.Document.DC">
                  <p:embed/>
                </p:oleObj>
              </mc:Choice>
              <mc:Fallback>
                <p:oleObj name="Acrobat Document" showAsIcon="1" r:id="rId13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69925" y="440690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7486322"/>
              </p:ext>
            </p:extLst>
          </p:nvPr>
        </p:nvGraphicFramePr>
        <p:xfrm>
          <a:off x="2739410" y="4407514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5" name="Acrobat Document" showAsIcon="1" r:id="rId15" imgW="914400" imgH="771480" progId="AcroExch.Document.DC">
                  <p:embed/>
                </p:oleObj>
              </mc:Choice>
              <mc:Fallback>
                <p:oleObj name="Acrobat Document" showAsIcon="1" r:id="rId15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739410" y="4407514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372405"/>
              </p:ext>
            </p:extLst>
          </p:nvPr>
        </p:nvGraphicFramePr>
        <p:xfrm>
          <a:off x="4826673" y="479266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6" name="Acrobat Document" showAsIcon="1" r:id="rId17" imgW="914400" imgH="771480" progId="AcroExch.Document.DC">
                  <p:embed/>
                </p:oleObj>
              </mc:Choice>
              <mc:Fallback>
                <p:oleObj name="Acrobat Document" showAsIcon="1" r:id="rId17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826673" y="479266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8920322"/>
              </p:ext>
            </p:extLst>
          </p:nvPr>
        </p:nvGraphicFramePr>
        <p:xfrm>
          <a:off x="6889777" y="479327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7" name="Acrobat Document" showAsIcon="1" r:id="rId19" imgW="914400" imgH="771480" progId="AcroExch.Document.DC">
                  <p:embed/>
                </p:oleObj>
              </mc:Choice>
              <mc:Fallback>
                <p:oleObj name="Acrobat Document" showAsIcon="1" r:id="rId19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889777" y="479327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6742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BR" dirty="0" err="1"/>
              <a:t>Counterparties</a:t>
            </a:r>
            <a:r>
              <a:rPr lang="pt-BR" dirty="0"/>
              <a:t> - </a:t>
            </a:r>
            <a:r>
              <a:rPr lang="pt-BR" dirty="0" err="1"/>
              <a:t>Teams</a:t>
            </a:r>
            <a:endParaRPr lang="pt-BR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 err="1"/>
              <a:t>Contacts</a:t>
            </a:r>
            <a:endParaRPr lang="pt-BR" b="1" dirty="0"/>
          </a:p>
        </p:txBody>
      </p:sp>
      <p:grpSp>
        <p:nvGrpSpPr>
          <p:cNvPr id="5" name="Group 4"/>
          <p:cNvGrpSpPr/>
          <p:nvPr/>
        </p:nvGrpSpPr>
        <p:grpSpPr>
          <a:xfrm>
            <a:off x="539750" y="1461155"/>
            <a:ext cx="8097838" cy="4383464"/>
            <a:chOff x="596900" y="1346200"/>
            <a:chExt cx="5887431" cy="3495994"/>
          </a:xfrm>
        </p:grpSpPr>
        <p:sp>
          <p:nvSpPr>
            <p:cNvPr id="6" name="Rounded Rectangle 5"/>
            <p:cNvSpPr/>
            <p:nvPr/>
          </p:nvSpPr>
          <p:spPr bwMode="auto">
            <a:xfrm>
              <a:off x="596900" y="1346200"/>
              <a:ext cx="1361084" cy="1674854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JP Morgan – </a:t>
              </a:r>
              <a:r>
                <a:rPr lang="en-US" dirty="0" err="1">
                  <a:latin typeface="Calibri" pitchFamily="34" charset="0"/>
                </a:rPr>
                <a:t>PMO</a:t>
              </a:r>
              <a:endParaRPr lang="en-US" dirty="0"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Elizabeth Robertson</a:t>
              </a:r>
            </a:p>
            <a:p>
              <a:pPr defTabSz="1006475">
                <a:defRPr/>
              </a:pPr>
              <a: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  <a:t>elizabeth.x.robertson@jpmorgan.com </a:t>
              </a:r>
            </a:p>
            <a:p>
              <a:pPr defTabSz="1006475">
                <a:defRPr/>
              </a:pP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Matthew </a:t>
              </a:r>
              <a:r>
                <a:rPr lang="en-US" sz="1400" b="1" dirty="0" err="1">
                  <a:solidFill>
                    <a:srgbClr val="007EC0"/>
                  </a:solidFill>
                  <a:latin typeface="Calibri" pitchFamily="34" charset="0"/>
                </a:rPr>
                <a:t>Crumpler</a:t>
              </a:r>
              <a:endParaRPr lang="en-US" sz="1400" b="1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matthew.t.crumpler@jpmorgan.com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endParaRPr lang="en-US" sz="1400" dirty="0"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 </a:t>
              </a:r>
            </a:p>
          </p:txBody>
        </p:sp>
        <p:sp>
          <p:nvSpPr>
            <p:cNvPr id="7" name="Rounded Rectangle 6"/>
            <p:cNvSpPr/>
            <p:nvPr/>
          </p:nvSpPr>
          <p:spPr bwMode="auto">
            <a:xfrm>
              <a:off x="2106389" y="1346200"/>
              <a:ext cx="1358965" cy="1674854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JP Morgan – Accounting</a:t>
              </a: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Regis Tinant</a:t>
              </a:r>
            </a:p>
            <a:p>
              <a:pPr defTabSz="1006475">
                <a:defRPr/>
              </a:pP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regis.Tinant@jpmorgan.com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endParaRPr lang="en-US" sz="14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Aida Benfifi</a:t>
              </a:r>
            </a:p>
            <a:p>
              <a:pPr defTabSz="1006475">
                <a:defRPr/>
              </a:pP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aida.benfifi@jpmorgan.com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</p:txBody>
        </p:sp>
        <p:sp>
          <p:nvSpPr>
            <p:cNvPr id="8" name="Rounded Rectangle 7"/>
            <p:cNvSpPr/>
            <p:nvPr/>
          </p:nvSpPr>
          <p:spPr bwMode="auto">
            <a:xfrm>
              <a:off x="5123247" y="1346200"/>
              <a:ext cx="1361084" cy="1674854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JP Morgan – Local markets</a:t>
              </a:r>
              <a:endParaRPr lang="en-US" sz="1200" dirty="0"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Mathew Houghton</a:t>
              </a: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Kevin Whittingham</a:t>
              </a:r>
            </a:p>
            <a:p>
              <a:pPr defTabSz="1006475">
                <a:defRPr/>
              </a:pPr>
              <a: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  <a:t>cid.uk.markets@jpmorgan.com</a:t>
              </a:r>
            </a:p>
            <a:p>
              <a:pPr defTabSz="1006475">
                <a:defRPr/>
              </a:pPr>
              <a:endParaRPr lang="en-US" sz="1400" b="1" dirty="0">
                <a:solidFill>
                  <a:srgbClr val="007EC0"/>
                </a:solidFill>
                <a:latin typeface="Calibri" pitchFamily="34" charset="0"/>
              </a:endParaRPr>
            </a:p>
          </p:txBody>
        </p:sp>
        <p:sp>
          <p:nvSpPr>
            <p:cNvPr id="9" name="Rounded Rectangle 8"/>
            <p:cNvSpPr/>
            <p:nvPr/>
          </p:nvSpPr>
          <p:spPr bwMode="auto">
            <a:xfrm>
              <a:off x="3615878" y="1346200"/>
              <a:ext cx="1358965" cy="1674854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JP Morgan – Fiduciary Services </a:t>
              </a: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Brenda Colon</a:t>
              </a:r>
            </a:p>
            <a:p>
              <a:pPr defTabSz="1006475">
                <a:defRPr/>
              </a:pP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brenda.colon@jpmorgan.com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</p:txBody>
        </p:sp>
        <p:sp>
          <p:nvSpPr>
            <p:cNvPr id="10" name="Rounded Rectangle 9"/>
            <p:cNvSpPr/>
            <p:nvPr/>
          </p:nvSpPr>
          <p:spPr bwMode="auto">
            <a:xfrm>
              <a:off x="2106388" y="3165218"/>
              <a:ext cx="1358965" cy="1676975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Morgan Stanley</a:t>
              </a: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James Forbes</a:t>
              </a:r>
            </a:p>
            <a:p>
              <a:pPr defTabSz="1006475">
                <a:defRPr/>
              </a:pPr>
              <a: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  <a:t>James.forbes@morganstanley.com</a:t>
              </a:r>
            </a:p>
            <a:p>
              <a:pPr defTabSz="1006475">
                <a:defRPr/>
              </a:pP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  <a:t>ipbbtg@morganstanley.com</a:t>
              </a:r>
              <a:b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</a:br>
              <a: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  <a:t/>
              </a:r>
              <a:b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</a:b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IPBNegotiations@morganstanley.com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596900" y="3165219"/>
              <a:ext cx="1361084" cy="1676975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Citibank</a:t>
              </a:r>
              <a:endParaRPr lang="en-US" sz="1200" dirty="0"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Liz Inal</a:t>
              </a:r>
            </a:p>
            <a:p>
              <a:pPr defTabSz="1006475">
                <a:defRPr/>
              </a:pPr>
              <a: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  <a:t>Liz.inal@citi.com</a:t>
              </a:r>
            </a:p>
            <a:p>
              <a:pPr defTabSz="1006475">
                <a:defRPr/>
              </a:pP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Jesslynn Oswald</a:t>
              </a:r>
            </a:p>
            <a:p>
              <a:pPr defTabSz="1006475">
                <a:defRPr/>
              </a:pPr>
              <a: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  <a:t>jesslynn.oswald@citi.com</a:t>
              </a:r>
            </a:p>
            <a:p>
              <a:pPr defTabSz="1006475">
                <a:defRPr/>
              </a:pP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us.futures.onboarding@citi.com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</p:txBody>
        </p:sp>
        <p:sp>
          <p:nvSpPr>
            <p:cNvPr id="12" name="Rounded Rectangle 11"/>
            <p:cNvSpPr/>
            <p:nvPr/>
          </p:nvSpPr>
          <p:spPr bwMode="auto">
            <a:xfrm>
              <a:off x="5123247" y="3165219"/>
              <a:ext cx="1361084" cy="1676975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UBS – FX PB</a:t>
              </a: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Colin Wood</a:t>
              </a:r>
            </a:p>
            <a:p>
              <a:pPr defTabSz="1006475">
                <a:defRPr/>
              </a:pP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Colin.wood@ubs.com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Marta </a:t>
              </a:r>
              <a:r>
                <a:rPr lang="en-US" sz="1400" b="1" dirty="0" err="1">
                  <a:solidFill>
                    <a:srgbClr val="007EC0"/>
                  </a:solidFill>
                  <a:latin typeface="Calibri" pitchFamily="34" charset="0"/>
                </a:rPr>
                <a:t>Pastuszka</a:t>
              </a:r>
              <a:endParaRPr lang="en-US" sz="1400" b="1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Marta.pastuszka@ubs.com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endParaRPr lang="en-US" dirty="0"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dl-etd-business-legal@ubs.com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</p:txBody>
        </p:sp>
        <p:sp>
          <p:nvSpPr>
            <p:cNvPr id="13" name="Rounded Rectangle 12"/>
            <p:cNvSpPr/>
            <p:nvPr/>
          </p:nvSpPr>
          <p:spPr bwMode="auto">
            <a:xfrm>
              <a:off x="3615878" y="3165219"/>
              <a:ext cx="1358965" cy="1676975"/>
            </a:xfrm>
            <a:prstGeom prst="roundRect">
              <a:avLst>
                <a:gd name="adj" fmla="val 6424"/>
              </a:avLst>
            </a:prstGeom>
            <a:solidFill>
              <a:schemeClr val="bg1"/>
            </a:solidFill>
            <a:ln w="12700" cap="flat" cmpd="sng" algn="ctr">
              <a:solidFill>
                <a:srgbClr val="C9CBCC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/>
            <a:lstStyle/>
            <a:p>
              <a:pPr defTabSz="1006475">
                <a:defRPr/>
              </a:pPr>
              <a:r>
                <a:rPr lang="en-US" dirty="0">
                  <a:latin typeface="Calibri" pitchFamily="34" charset="0"/>
                </a:rPr>
                <a:t>UBS – ETD &amp; </a:t>
              </a:r>
              <a:r>
                <a:rPr lang="en-US" dirty="0" err="1">
                  <a:latin typeface="Calibri" pitchFamily="34" charset="0"/>
                </a:rPr>
                <a:t>PRT</a:t>
              </a:r>
              <a:endParaRPr lang="en-US" dirty="0"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Claudia Gonçalves</a:t>
              </a:r>
            </a:p>
            <a:p>
              <a:pPr defTabSz="1006475">
                <a:defRPr/>
              </a:pPr>
              <a: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  <a:t>Claudia.goncalves@ubs.com</a:t>
              </a:r>
            </a:p>
            <a:p>
              <a:pPr defTabSz="1006475">
                <a:defRPr/>
              </a:pP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Oliva Oakman</a:t>
              </a:r>
            </a:p>
            <a:p>
              <a:pPr defTabSz="1006475">
                <a:defRPr/>
              </a:pPr>
              <a:r>
                <a:rPr lang="en-US" sz="1200" dirty="0">
                  <a:solidFill>
                    <a:srgbClr val="007EC0"/>
                  </a:solidFill>
                  <a:latin typeface="Calibri" pitchFamily="34" charset="0"/>
                </a:rPr>
                <a:t>Oliva.oakman@ubs.com</a:t>
              </a:r>
            </a:p>
            <a:p>
              <a:pPr defTabSz="1006475">
                <a:defRPr/>
              </a:pP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  <a:p>
              <a:pPr defTabSz="1006475">
                <a:defRPr/>
              </a:pPr>
              <a:r>
                <a:rPr lang="en-US" sz="1400" b="1" dirty="0" err="1">
                  <a:solidFill>
                    <a:srgbClr val="007EC0"/>
                  </a:solidFill>
                  <a:latin typeface="Calibri" pitchFamily="34" charset="0"/>
                </a:rPr>
                <a:t>Rupa</a:t>
              </a:r>
              <a:r>
                <a:rPr lang="en-US" sz="1400" b="1" dirty="0">
                  <a:solidFill>
                    <a:srgbClr val="007EC0"/>
                  </a:solidFill>
                  <a:latin typeface="Calibri" pitchFamily="34" charset="0"/>
                </a:rPr>
                <a:t> Patel</a:t>
              </a:r>
            </a:p>
            <a:p>
              <a:pPr defTabSz="1006475">
                <a:defRPr/>
              </a:pPr>
              <a:r>
                <a:rPr lang="en-US" sz="1200" dirty="0" err="1">
                  <a:solidFill>
                    <a:srgbClr val="007EC0"/>
                  </a:solidFill>
                  <a:latin typeface="Calibri" pitchFamily="34" charset="0"/>
                </a:rPr>
                <a:t>Rupa.patel@ubs.com</a:t>
              </a:r>
              <a:endParaRPr lang="en-US" sz="1200" dirty="0">
                <a:solidFill>
                  <a:srgbClr val="007EC0"/>
                </a:solidFill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100309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222&quot;&gt;&lt;property id=&quot;20148&quot; value=&quot;5&quot;/&gt;&lt;property id=&quot;20300&quot; value=&quot;Slide 1 - &amp;quot;BTG Slide Collection&amp;quot;&quot;/&gt;&lt;property id=&quot;20307&quot; value=&quot;260&quot;/&gt;&lt;/object&gt;&lt;object type=&quot;3&quot; unique_id=&quot;10223&quot;&gt;&lt;property id=&quot;20148&quot; value=&quot;5&quot;/&gt;&lt;property id=&quot;20300&quot; value=&quot;Slide 2 - &amp;quot;Slide layouts&amp;quot;&quot;/&gt;&lt;property id=&quot;20307&quot; value=&quot;261&quot;/&gt;&lt;/object&gt;&lt;object type=&quot;3&quot; unique_id=&quot;10224&quot;&gt;&lt;property id=&quot;20148&quot; value=&quot;5&quot;/&gt;&lt;property id=&quot;20300&quot; value=&quot;Slide 3&quot;/&gt;&lt;property id=&quot;20307&quot; value=&quot;262&quot;/&gt;&lt;/object&gt;&lt;object type=&quot;3&quot; unique_id=&quot;10225&quot;&gt;&lt;property id=&quot;20148&quot; value=&quot;5&quot;/&gt;&lt;property id=&quot;20300&quot; value=&quot;Slide 4&quot;/&gt;&lt;property id=&quot;20307&quot; value=&quot;263&quot;/&gt;&lt;/object&gt;&lt;object type=&quot;3&quot; unique_id=&quot;10226&quot;&gt;&lt;property id=&quot;20148&quot; value=&quot;5&quot;/&gt;&lt;property id=&quot;20300&quot; value=&quot;Slide 5&quot;/&gt;&lt;property id=&quot;20307&quot; value=&quot;264&quot;/&gt;&lt;/object&gt;&lt;object type=&quot;3&quot; unique_id=&quot;10227&quot;&gt;&lt;property id=&quot;20148&quot; value=&quot;5&quot;/&gt;&lt;property id=&quot;20300&quot; value=&quot;Slide 6&quot;/&gt;&lt;property id=&quot;20307&quot; value=&quot;265&quot;/&gt;&lt;/object&gt;&lt;object type=&quot;3&quot; unique_id=&quot;10228&quot;&gt;&lt;property id=&quot;20148&quot; value=&quot;5&quot;/&gt;&lt;property id=&quot;20300&quot; value=&quot;Slide 7 - &amp;quot;Contact information&amp;quot;&quot;/&gt;&lt;property id=&quot;20307&quot; value=&quot;266&quot;/&gt;&lt;/object&gt;&lt;object type=&quot;3&quot; unique_id=&quot;10229&quot;&gt;&lt;property id=&quot;20148&quot; value=&quot;5&quot;/&gt;&lt;property id=&quot;20300&quot; value=&quot;Slide 8 - &amp;quot;Slide layouts with images&amp;quot;&quot;/&gt;&lt;property id=&quot;20307&quot; value=&quot;267&quot;/&gt;&lt;/object&gt;&lt;object type=&quot;3&quot; unique_id=&quot;10230&quot;&gt;&lt;property id=&quot;20148&quot; value=&quot;5&quot;/&gt;&lt;property id=&quot;20300&quot; value=&quot;Slide 9&quot;/&gt;&lt;property id=&quot;20307&quot; value=&quot;268&quot;/&gt;&lt;/object&gt;&lt;object type=&quot;3&quot; unique_id=&quot;10231&quot;&gt;&lt;property id=&quot;20148&quot; value=&quot;5&quot;/&gt;&lt;property id=&quot;20300&quot; value=&quot;Slide 10&quot;/&gt;&lt;property id=&quot;20307&quot; value=&quot;269&quot;/&gt;&lt;/object&gt;&lt;object type=&quot;3&quot; unique_id=&quot;10232&quot;&gt;&lt;property id=&quot;20148&quot; value=&quot;5&quot;/&gt;&lt;property id=&quot;20300&quot; value=&quot;Slide 11&quot;/&gt;&lt;property id=&quot;20307&quot; value=&quot;270&quot;/&gt;&lt;/object&gt;&lt;object type=&quot;3&quot; unique_id=&quot;10233&quot;&gt;&lt;property id=&quot;20148&quot; value=&quot;5&quot;/&gt;&lt;property id=&quot;20300&quot; value=&quot;Slide 12&quot;/&gt;&lt;property id=&quot;20307&quot; value=&quot;271&quot;/&gt;&lt;/object&gt;&lt;object type=&quot;3&quot; unique_id=&quot;10234&quot;&gt;&lt;property id=&quot;20148&quot; value=&quot;5&quot;/&gt;&lt;property id=&quot;20300&quot; value=&quot;Slide 13&quot;/&gt;&lt;property id=&quot;20307&quot; value=&quot;272&quot;/&gt;&lt;/object&gt;&lt;object type=&quot;3&quot; unique_id=&quot;10235&quot;&gt;&lt;property id=&quot;20148&quot; value=&quot;5&quot;/&gt;&lt;property id=&quot;20300&quot; value=&quot;Slide 14&quot;/&gt;&lt;property id=&quot;20307&quot; value=&quot;273&quot;/&gt;&lt;/object&gt;&lt;object type=&quot;3&quot; unique_id=&quot;10236&quot;&gt;&lt;property id=&quot;20148&quot; value=&quot;5&quot;/&gt;&lt;property id=&quot;20300&quot; value=&quot;Slide 15&quot;/&gt;&lt;property id=&quot;20307&quot; value=&quot;274&quot;/&gt;&lt;/object&gt;&lt;object type=&quot;3&quot; unique_id=&quot;10237&quot;&gt;&lt;property id=&quot;20148&quot; value=&quot;5&quot;/&gt;&lt;property id=&quot;20300&quot; value=&quot;Slide 16&quot;/&gt;&lt;property id=&quot;20307&quot; value=&quot;275&quot;/&gt;&lt;/object&gt;&lt;object type=&quot;3&quot; unique_id=&quot;10238&quot;&gt;&lt;property id=&quot;20148&quot; value=&quot;5&quot;/&gt;&lt;property id=&quot;20300&quot; value=&quot;Slide 17&quot;/&gt;&lt;property id=&quot;20307&quot; value=&quot;276&quot;/&gt;&lt;/object&gt;&lt;object type=&quot;3&quot; unique_id=&quot;10239&quot;&gt;&lt;property id=&quot;20148&quot; value=&quot;5&quot;/&gt;&lt;property id=&quot;20300&quot; value=&quot;Slide 18&quot;/&gt;&lt;property id=&quot;20307&quot; value=&quot;277&quot;/&gt;&lt;/object&gt;&lt;object type=&quot;3&quot; unique_id=&quot;10240&quot;&gt;&lt;property id=&quot;20148&quot; value=&quot;5&quot;/&gt;&lt;property id=&quot;20300&quot; value=&quot;Slide 19 - &amp;quot;Tables&amp;quot;&quot;/&gt;&lt;property id=&quot;20307&quot; value=&quot;278&quot;/&gt;&lt;/object&gt;&lt;object type=&quot;3&quot; unique_id=&quot;10241&quot;&gt;&lt;property id=&quot;20148&quot; value=&quot;5&quot;/&gt;&lt;property id=&quot;20300&quot; value=&quot;Slide 20&quot;/&gt;&lt;property id=&quot;20307&quot; value=&quot;279&quot;/&gt;&lt;/object&gt;&lt;object type=&quot;3&quot; unique_id=&quot;10242&quot;&gt;&lt;property id=&quot;20148&quot; value=&quot;5&quot;/&gt;&lt;property id=&quot;20300&quot; value=&quot;Slide 21&quot;/&gt;&lt;property id=&quot;20307&quot; value=&quot;280&quot;/&gt;&lt;/object&gt;&lt;object type=&quot;3&quot; unique_id=&quot;10243&quot;&gt;&lt;property id=&quot;20148&quot; value=&quot;5&quot;/&gt;&lt;property id=&quot;20300&quot; value=&quot;Slide 22&quot;/&gt;&lt;property id=&quot;20307&quot; value=&quot;281&quot;/&gt;&lt;/object&gt;&lt;object type=&quot;3&quot; unique_id=&quot;10244&quot;&gt;&lt;property id=&quot;20148&quot; value=&quot;5&quot;/&gt;&lt;property id=&quot;20300&quot; value=&quot;Slide 23&quot;/&gt;&lt;property id=&quot;20307&quot; value=&quot;282&quot;/&gt;&lt;/object&gt;&lt;object type=&quot;3&quot; unique_id=&quot;10245&quot;&gt;&lt;property id=&quot;20148&quot; value=&quot;5&quot;/&gt;&lt;property id=&quot;20300&quot; value=&quot;Slide 24&quot;/&gt;&lt;property id=&quot;20307&quot; value=&quot;283&quot;/&gt;&lt;/object&gt;&lt;object type=&quot;3&quot; unique_id=&quot;10246&quot;&gt;&lt;property id=&quot;20148&quot; value=&quot;5&quot;/&gt;&lt;property id=&quot;20300&quot; value=&quot;Slide 25&quot;/&gt;&lt;property id=&quot;20307&quot; value=&quot;284&quot;/&gt;&lt;/object&gt;&lt;object type=&quot;3&quot; unique_id=&quot;10247&quot;&gt;&lt;property id=&quot;20148&quot; value=&quot;5&quot;/&gt;&lt;property id=&quot;20300&quot; value=&quot;Slide 26 - &amp;quot;Graphs&amp;quot;&quot;/&gt;&lt;property id=&quot;20307&quot; value=&quot;285&quot;/&gt;&lt;/object&gt;&lt;object type=&quot;3&quot; unique_id=&quot;10248&quot;&gt;&lt;property id=&quot;20148&quot; value=&quot;5&quot;/&gt;&lt;property id=&quot;20300&quot; value=&quot;Slide 27&quot;/&gt;&lt;property id=&quot;20307&quot; value=&quot;286&quot;/&gt;&lt;/object&gt;&lt;object type=&quot;3&quot; unique_id=&quot;10249&quot;&gt;&lt;property id=&quot;20148&quot; value=&quot;5&quot;/&gt;&lt;property id=&quot;20300&quot; value=&quot;Slide 28&quot;/&gt;&lt;property id=&quot;20307&quot; value=&quot;287&quot;/&gt;&lt;/object&gt;&lt;object type=&quot;3&quot; unique_id=&quot;10250&quot;&gt;&lt;property id=&quot;20148&quot; value=&quot;5&quot;/&gt;&lt;property id=&quot;20300&quot; value=&quot;Slide 29&quot;/&gt;&lt;property id=&quot;20307&quot; value=&quot;288&quot;/&gt;&lt;/object&gt;&lt;object type=&quot;3&quot; unique_id=&quot;10251&quot;&gt;&lt;property id=&quot;20148&quot; value=&quot;5&quot;/&gt;&lt;property id=&quot;20300&quot; value=&quot;Slide 30&quot;/&gt;&lt;property id=&quot;20307&quot; value=&quot;289&quot;/&gt;&lt;/object&gt;&lt;object type=&quot;3&quot; unique_id=&quot;10252&quot;&gt;&lt;property id=&quot;20148&quot; value=&quot;5&quot;/&gt;&lt;property id=&quot;20300&quot; value=&quot;Slide 31&quot;/&gt;&lt;property id=&quot;20307&quot; value=&quot;290&quot;/&gt;&lt;/object&gt;&lt;object type=&quot;3&quot; unique_id=&quot;10253&quot;&gt;&lt;property id=&quot;20148&quot; value=&quot;5&quot;/&gt;&lt;property id=&quot;20300&quot; value=&quot;Slide 32&quot;/&gt;&lt;property id=&quot;20307&quot; value=&quot;291&quot;/&gt;&lt;/object&gt;&lt;object type=&quot;3&quot; unique_id=&quot;10254&quot;&gt;&lt;property id=&quot;20148&quot; value=&quot;5&quot;/&gt;&lt;property id=&quot;20300&quot; value=&quot;Slide 33&quot;/&gt;&lt;property id=&quot;20307&quot; value=&quot;292&quot;/&gt;&lt;/object&gt;&lt;object type=&quot;3&quot; unique_id=&quot;10255&quot;&gt;&lt;property id=&quot;20148&quot; value=&quot;5&quot;/&gt;&lt;property id=&quot;20300&quot; value=&quot;Slide 34&quot;/&gt;&lt;property id=&quot;20307&quot; value=&quot;293&quot;/&gt;&lt;/object&gt;&lt;object type=&quot;3&quot; unique_id=&quot;10256&quot;&gt;&lt;property id=&quot;20148&quot; value=&quot;5&quot;/&gt;&lt;property id=&quot;20300&quot; value=&quot;Slide 35&quot;/&gt;&lt;property id=&quot;20307&quot; value=&quot;294&quot;/&gt;&lt;/object&gt;&lt;object type=&quot;3&quot; unique_id=&quot;10257&quot;&gt;&lt;property id=&quot;20148&quot; value=&quot;5&quot;/&gt;&lt;property id=&quot;20300&quot; value=&quot;Slide 36&quot;/&gt;&lt;property id=&quot;20307&quot; value=&quot;295&quot;/&gt;&lt;/object&gt;&lt;object type=&quot;3&quot; unique_id=&quot;10258&quot;&gt;&lt;property id=&quot;20148&quot; value=&quot;5&quot;/&gt;&lt;property id=&quot;20300&quot; value=&quot;Slide 37&quot;/&gt;&lt;property id=&quot;20307&quot; value=&quot;296&quot;/&gt;&lt;/object&gt;&lt;object type=&quot;3&quot; unique_id=&quot;10259&quot;&gt;&lt;property id=&quot;20148&quot; value=&quot;5&quot;/&gt;&lt;property id=&quot;20300&quot; value=&quot;Slide 38&quot;/&gt;&lt;property id=&quot;20307&quot; value=&quot;297&quot;/&gt;&lt;/object&gt;&lt;object type=&quot;3&quot; unique_id=&quot;10260&quot;&gt;&lt;property id=&quot;20148&quot; value=&quot;5&quot;/&gt;&lt;property id=&quot;20300&quot; value=&quot;Slide 39&quot;/&gt;&lt;property id=&quot;20307&quot; value=&quot;298&quot;/&gt;&lt;/object&gt;&lt;object type=&quot;3&quot; unique_id=&quot;10261&quot;&gt;&lt;property id=&quot;20148&quot; value=&quot;5&quot;/&gt;&lt;property id=&quot;20300&quot; value=&quot;Slide 40&quot;/&gt;&lt;property id=&quot;20307&quot; value=&quot;299&quot;/&gt;&lt;/object&gt;&lt;object type=&quot;3&quot; unique_id=&quot;10262&quot;&gt;&lt;property id=&quot;20148&quot; value=&quot;5&quot;/&gt;&lt;property id=&quot;20300&quot; value=&quot;Slide 41&quot;/&gt;&lt;property id=&quot;20307&quot; value=&quot;300&quot;/&gt;&lt;/object&gt;&lt;object type=&quot;3&quot; unique_id=&quot;10263&quot;&gt;&lt;property id=&quot;20148&quot; value=&quot;5&quot;/&gt;&lt;property id=&quot;20300&quot; value=&quot;Slide 42 - &amp;quot;Organization charts&amp;quot;&quot;/&gt;&lt;property id=&quot;20307&quot; value=&quot;301&quot;/&gt;&lt;/object&gt;&lt;object type=&quot;3&quot; unique_id=&quot;10264&quot;&gt;&lt;property id=&quot;20148&quot; value=&quot;5&quot;/&gt;&lt;property id=&quot;20300&quot; value=&quot;Slide 43&quot;/&gt;&lt;property id=&quot;20307&quot; value=&quot;302&quot;/&gt;&lt;/object&gt;&lt;object type=&quot;3&quot; unique_id=&quot;10265&quot;&gt;&lt;property id=&quot;20148&quot; value=&quot;5&quot;/&gt;&lt;property id=&quot;20300&quot; value=&quot;Slide 44&quot;/&gt;&lt;property id=&quot;20307&quot; value=&quot;303&quot;/&gt;&lt;/object&gt;&lt;object type=&quot;3&quot; unique_id=&quot;10266&quot;&gt;&lt;property id=&quot;20148&quot; value=&quot;5&quot;/&gt;&lt;property id=&quot;20300&quot; value=&quot;Slide 45&quot;/&gt;&lt;property id=&quot;20307&quot; value=&quot;304&quot;/&gt;&lt;/object&gt;&lt;object type=&quot;3&quot; unique_id=&quot;10267&quot;&gt;&lt;property id=&quot;20148&quot; value=&quot;5&quot;/&gt;&lt;property id=&quot;20300&quot; value=&quot;Slide 46 - &amp;quot;Arrows, models and shapes&amp;quot;&quot;/&gt;&lt;property id=&quot;20307&quot; value=&quot;305&quot;/&gt;&lt;/object&gt;&lt;object type=&quot;3&quot; unique_id=&quot;10268&quot;&gt;&lt;property id=&quot;20148&quot; value=&quot;5&quot;/&gt;&lt;property id=&quot;20300&quot; value=&quot;Slide 47&quot;/&gt;&lt;property id=&quot;20307&quot; value=&quot;306&quot;/&gt;&lt;/object&gt;&lt;object type=&quot;3&quot; unique_id=&quot;10269&quot;&gt;&lt;property id=&quot;20148&quot; value=&quot;5&quot;/&gt;&lt;property id=&quot;20300&quot; value=&quot;Slide 48&quot;/&gt;&lt;property id=&quot;20307&quot; value=&quot;307&quot;/&gt;&lt;/object&gt;&lt;object type=&quot;3&quot; unique_id=&quot;10270&quot;&gt;&lt;property id=&quot;20148&quot; value=&quot;5&quot;/&gt;&lt;property id=&quot;20300&quot; value=&quot;Slide 49&quot;/&gt;&lt;property id=&quot;20307&quot; value=&quot;308&quot;/&gt;&lt;/object&gt;&lt;object type=&quot;3&quot; unique_id=&quot;10271&quot;&gt;&lt;property id=&quot;20148&quot; value=&quot;5&quot;/&gt;&lt;property id=&quot;20300&quot; value=&quot;Slide 50&quot;/&gt;&lt;property id=&quot;20307&quot; value=&quot;309&quot;/&gt;&lt;/object&gt;&lt;object type=&quot;3&quot; unique_id=&quot;10272&quot;&gt;&lt;property id=&quot;20148&quot; value=&quot;5&quot;/&gt;&lt;property id=&quot;20300&quot; value=&quot;Slide 51&quot;/&gt;&lt;property id=&quot;20307&quot; value=&quot;310&quot;/&gt;&lt;/object&gt;&lt;object type=&quot;3&quot; unique_id=&quot;10273&quot;&gt;&lt;property id=&quot;20148&quot; value=&quot;5&quot;/&gt;&lt;property id=&quot;20300&quot; value=&quot;Slide 52&quot;/&gt;&lt;property id=&quot;20307&quot; value=&quot;311&quot;/&gt;&lt;/object&gt;&lt;object type=&quot;3&quot; unique_id=&quot;10274&quot;&gt;&lt;property id=&quot;20148&quot; value=&quot;5&quot;/&gt;&lt;property id=&quot;20300&quot; value=&quot;Slide 53&quot;/&gt;&lt;property id=&quot;20307&quot; value=&quot;312&quot;/&gt;&lt;/object&gt;&lt;object type=&quot;3&quot; unique_id=&quot;10275&quot;&gt;&lt;property id=&quot;20148&quot; value=&quot;5&quot;/&gt;&lt;property id=&quot;20300&quot; value=&quot;Slide 54&quot;/&gt;&lt;property id=&quot;20307&quot; value=&quot;313&quot;/&gt;&lt;/object&gt;&lt;/object&gt;&lt;/object&gt;&lt;/database&gt;"/>
  <p:tag name="SECTOMILLISECCONVERTED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SNALIGNVERT" val="True"/>
  <p:tag name="POSNALIGNHORIZ" val="True"/>
  <p:tag name="SIZEWIDTH" val="True"/>
  <p:tag name="SIZEHEIGHT" val="True"/>
  <p:tag name="FORMATSSHAPE" val="Slide Number Placeholder 5"/>
  <p:tag name="FORMATSSLIDEID" val="299"/>
  <p:tag name="FORMATSFILENAME" val="Standard Slides.pot"/>
  <p:tag name="POSITIONSHAPE" val="Slide Number Placeholder 5"/>
  <p:tag name="POSITIONSLIDEID" val="299"/>
  <p:tag name="SIZESHAPE" val="Slide Number Placeholder 5"/>
  <p:tag name="SIZESLIDEID" val="29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SNALIGNVERT" val="True"/>
  <p:tag name="POSNALIGNHORIZ" val="True"/>
  <p:tag name="SIZEWIDTH" val="True"/>
  <p:tag name="SIZEHEIGHT" val="True"/>
  <p:tag name="FORMATSFILENAME" val="Standard Slides.pot"/>
  <p:tag name="FORMATSSHAPE" val="Text Box 8"/>
  <p:tag name="POSITIONSHAPE" val="Text Box 8"/>
  <p:tag name="SIZESHAPE" val="Text Box 8"/>
  <p:tag name="FORMATSSLIDEID" val="310"/>
  <p:tag name="POSITIONSLIDEID" val="310"/>
  <p:tag name="SIZESLIDEID" val="31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OSNALIGNVERT" val="True"/>
  <p:tag name="POSNALIGNHORIZ" val="True"/>
  <p:tag name="SIZEWIDTH" val="True"/>
  <p:tag name="SIZEHEIGHT" val="True"/>
  <p:tag name="FORMATSFILENAME" val="Standard Slides.pot"/>
  <p:tag name="FORMATSSHAPE" val="Text Box 8"/>
  <p:tag name="POSITIONSHAPE" val="Text Box 8"/>
  <p:tag name="SIZESHAPE" val="Text Box 8"/>
  <p:tag name="FORMATSSLIDEID" val="310"/>
  <p:tag name="POSITIONSLIDEID" val="310"/>
  <p:tag name="SIZESLIDEID" val="310"/>
</p:tagLst>
</file>

<file path=ppt/theme/theme1.xml><?xml version="1.0" encoding="utf-8"?>
<a:theme xmlns:a="http://schemas.openxmlformats.org/drawingml/2006/main" name="1 BTG Template">
  <a:themeElements>
    <a:clrScheme name="BTG Pactual 1">
      <a:dk1>
        <a:srgbClr val="000000"/>
      </a:dk1>
      <a:lt1>
        <a:srgbClr val="FFFFFF"/>
      </a:lt1>
      <a:dk2>
        <a:srgbClr val="696A6C"/>
      </a:dk2>
      <a:lt2>
        <a:srgbClr val="00447C"/>
      </a:lt2>
      <a:accent1>
        <a:srgbClr val="C9CBCC"/>
      </a:accent1>
      <a:accent2>
        <a:srgbClr val="002B55"/>
      </a:accent2>
      <a:accent3>
        <a:srgbClr val="FFFFFF"/>
      </a:accent3>
      <a:accent4>
        <a:srgbClr val="000000"/>
      </a:accent4>
      <a:accent5>
        <a:srgbClr val="E1E2E2"/>
      </a:accent5>
      <a:accent6>
        <a:srgbClr val="00264C"/>
      </a:accent6>
      <a:hlink>
        <a:srgbClr val="7A822E"/>
      </a:hlink>
      <a:folHlink>
        <a:srgbClr val="EC6400"/>
      </a:folHlink>
    </a:clrScheme>
    <a:fontScheme name="BTG Pactual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2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</a:objectDefaults>
  <a:extraClrSchemeLst>
    <a:extraClrScheme>
      <a:clrScheme name="BTG Pactual 1">
        <a:dk1>
          <a:srgbClr val="000000"/>
        </a:dk1>
        <a:lt1>
          <a:srgbClr val="FFFFFF"/>
        </a:lt1>
        <a:dk2>
          <a:srgbClr val="696A6C"/>
        </a:dk2>
        <a:lt2>
          <a:srgbClr val="00447C"/>
        </a:lt2>
        <a:accent1>
          <a:srgbClr val="C9CBCC"/>
        </a:accent1>
        <a:accent2>
          <a:srgbClr val="002B55"/>
        </a:accent2>
        <a:accent3>
          <a:srgbClr val="FFFFFF"/>
        </a:accent3>
        <a:accent4>
          <a:srgbClr val="000000"/>
        </a:accent4>
        <a:accent5>
          <a:srgbClr val="E1E2E2"/>
        </a:accent5>
        <a:accent6>
          <a:srgbClr val="00264C"/>
        </a:accent6>
        <a:hlink>
          <a:srgbClr val="7A822E"/>
        </a:hlink>
        <a:folHlink>
          <a:srgbClr val="EC64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EE0AD6A9E5D449BEF78019B2935A4F" ma:contentTypeVersion="3" ma:contentTypeDescription="Create a new document." ma:contentTypeScope="" ma:versionID="c4b53299fa1e0b814cbc5edf9a6f12e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604b66d3174a23c3f869ff130608c60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3C33EB-77F1-43B1-B424-8FAFDC64F18D}">
  <ds:schemaRefs>
    <ds:schemaRef ds:uri="http://schemas.microsoft.com/office/2006/metadata/properties"/>
    <ds:schemaRef ds:uri="http://purl.org/dc/elements/1.1/"/>
    <ds:schemaRef ds:uri="http://purl.org/dc/dcmitype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1BEC78B0-512B-4D5E-B312-4A8E04CBE51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F3024ED-D8FC-40A6-B000-884FA9C32E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3042</TotalTime>
  <Words>379</Words>
  <Application>Microsoft Office PowerPoint</Application>
  <PresentationFormat>On-screen Show (4:3)</PresentationFormat>
  <Paragraphs>147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 Unicode MS</vt:lpstr>
      <vt:lpstr>Arial</vt:lpstr>
      <vt:lpstr>Arial Narrow</vt:lpstr>
      <vt:lpstr>Calibri</vt:lpstr>
      <vt:lpstr>1 BTG Template</vt:lpstr>
      <vt:lpstr>Acrobat Document</vt:lpstr>
      <vt:lpstr>Worksheet</vt:lpstr>
      <vt:lpstr>Document</vt:lpstr>
      <vt:lpstr>Clearing Broker</vt:lpstr>
      <vt:lpstr>Clearing Broker</vt:lpstr>
      <vt:lpstr>Clearing Broker</vt:lpstr>
      <vt:lpstr>Electronic Platforms</vt:lpstr>
      <vt:lpstr>Official Data</vt:lpstr>
      <vt:lpstr>Contacts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BTG Slide Collection</dc:title>
  <dc:creator>Christian Lund-Sørensen</dc:creator>
  <cp:lastModifiedBy>Zheng, Helen</cp:lastModifiedBy>
  <cp:revision>173</cp:revision>
  <dcterms:created xsi:type="dcterms:W3CDTF">2009-10-23T10:43:30Z</dcterms:created>
  <dcterms:modified xsi:type="dcterms:W3CDTF">2018-10-08T18:50:01Z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11a90bd1-86b5-45da-b0df-d8ce9f89e578</vt:lpwstr>
  </property>
  <property fmtid="{D5CDD505-2E9C-101B-9397-08002B2CF9AE}" pid="3" name="ContentTypeId">
    <vt:lpwstr>0x01010043EE0AD6A9E5D449BEF78019B2935A4F</vt:lpwstr>
  </property>
</Properties>
</file>

<file path=docProps/thumbnail.jpeg>
</file>